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29"/>
  </p:notesMasterIdLst>
  <p:handoutMasterIdLst>
    <p:handoutMasterId r:id="rId30"/>
  </p:handoutMasterIdLst>
  <p:sldIdLst>
    <p:sldId id="257" r:id="rId3"/>
    <p:sldId id="391" r:id="rId4"/>
    <p:sldId id="415" r:id="rId5"/>
    <p:sldId id="393" r:id="rId6"/>
    <p:sldId id="418" r:id="rId7"/>
    <p:sldId id="394" r:id="rId8"/>
    <p:sldId id="395" r:id="rId9"/>
    <p:sldId id="396" r:id="rId10"/>
    <p:sldId id="397" r:id="rId11"/>
    <p:sldId id="398" r:id="rId12"/>
    <p:sldId id="399" r:id="rId13"/>
    <p:sldId id="400" r:id="rId14"/>
    <p:sldId id="401" r:id="rId15"/>
    <p:sldId id="402" r:id="rId16"/>
    <p:sldId id="403" r:id="rId17"/>
    <p:sldId id="416" r:id="rId18"/>
    <p:sldId id="417" r:id="rId19"/>
    <p:sldId id="406" r:id="rId20"/>
    <p:sldId id="407" r:id="rId21"/>
    <p:sldId id="408" r:id="rId22"/>
    <p:sldId id="409" r:id="rId23"/>
    <p:sldId id="410" r:id="rId24"/>
    <p:sldId id="411" r:id="rId25"/>
    <p:sldId id="412" r:id="rId26"/>
    <p:sldId id="413" r:id="rId27"/>
    <p:sldId id="414" r:id="rId28"/>
  </p:sldIdLst>
  <p:sldSz cx="9144000" cy="6858000" type="screen4x3"/>
  <p:notesSz cx="6669088"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A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5" autoAdjust="0"/>
  </p:normalViewPr>
  <p:slideViewPr>
    <p:cSldViewPr>
      <p:cViewPr varScale="1">
        <p:scale>
          <a:sx n="83" d="100"/>
          <a:sy n="83" d="100"/>
        </p:scale>
        <p:origin x="1450"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564576-D855-46EB-8BCB-7FEE55FD6881}" type="doc">
      <dgm:prSet loTypeId="urn:microsoft.com/office/officeart/2005/8/layout/funnel1" loCatId="relationship" qsTypeId="urn:microsoft.com/office/officeart/2005/8/quickstyle/simple2" qsCatId="simple" csTypeId="urn:microsoft.com/office/officeart/2005/8/colors/accent2_3" csCatId="accent2" phldr="1"/>
      <dgm:spPr/>
      <dgm:t>
        <a:bodyPr/>
        <a:lstStyle/>
        <a:p>
          <a:endParaRPr lang="nl-NL"/>
        </a:p>
      </dgm:t>
    </dgm:pt>
    <dgm:pt modelId="{524587DD-6C4A-4C25-90D7-692EB277C5E8}">
      <dgm:prSet phldrT="[Tekst]"/>
      <dgm:spPr/>
      <dgm:t>
        <a:bodyPr/>
        <a:lstStyle/>
        <a:p>
          <a:r>
            <a:rPr lang="nl-NL" b="1" dirty="0"/>
            <a:t>DOSSIER</a:t>
          </a:r>
        </a:p>
      </dgm:t>
    </dgm:pt>
    <dgm:pt modelId="{D11F839C-FA5E-47E4-83E9-070BD1B691D4}" type="parTrans" cxnId="{64E6847A-5B41-43F4-AA39-D88FCBE49368}">
      <dgm:prSet/>
      <dgm:spPr/>
      <dgm:t>
        <a:bodyPr/>
        <a:lstStyle/>
        <a:p>
          <a:endParaRPr lang="nl-NL"/>
        </a:p>
      </dgm:t>
    </dgm:pt>
    <dgm:pt modelId="{6D3FFC62-F183-4793-ADC3-BF20F5709D1F}" type="sibTrans" cxnId="{64E6847A-5B41-43F4-AA39-D88FCBE49368}">
      <dgm:prSet/>
      <dgm:spPr/>
      <dgm:t>
        <a:bodyPr/>
        <a:lstStyle/>
        <a:p>
          <a:endParaRPr lang="nl-NL"/>
        </a:p>
      </dgm:t>
    </dgm:pt>
    <dgm:pt modelId="{CE2D2CEE-FA74-4AAA-B7CC-03978522C3ED}">
      <dgm:prSet phldrT="[Tekst]" custT="1"/>
      <dgm:spPr/>
      <dgm:t>
        <a:bodyPr/>
        <a:lstStyle/>
        <a:p>
          <a:r>
            <a:rPr lang="nl-NL" sz="2000" b="1" dirty="0">
              <a:solidFill>
                <a:schemeClr val="accent4">
                  <a:lumMod val="50000"/>
                </a:schemeClr>
              </a:solidFill>
              <a:latin typeface="Arial" panose="020B0604020202020204" pitchFamily="34" charset="0"/>
              <a:cs typeface="Arial" panose="020B0604020202020204" pitchFamily="34" charset="0"/>
            </a:rPr>
            <a:t>ADVIES + </a:t>
          </a:r>
          <a:r>
            <a:rPr lang="nl-NL" sz="2000" b="1" dirty="0" smtClean="0">
              <a:solidFill>
                <a:schemeClr val="accent4">
                  <a:lumMod val="50000"/>
                </a:schemeClr>
              </a:solidFill>
              <a:latin typeface="Arial" panose="020B0604020202020204" pitchFamily="34" charset="0"/>
              <a:cs typeface="Arial" panose="020B0604020202020204" pitchFamily="34" charset="0"/>
            </a:rPr>
            <a:t>DOORVERWIJZING</a:t>
          </a:r>
          <a:endParaRPr lang="nl-NL" sz="2000" b="1" dirty="0">
            <a:solidFill>
              <a:schemeClr val="accent4">
                <a:lumMod val="50000"/>
              </a:schemeClr>
            </a:solidFill>
            <a:latin typeface="Arial" panose="020B0604020202020204" pitchFamily="34" charset="0"/>
            <a:cs typeface="Arial" panose="020B0604020202020204" pitchFamily="34" charset="0"/>
          </a:endParaRPr>
        </a:p>
      </dgm:t>
    </dgm:pt>
    <dgm:pt modelId="{DE186428-2120-442A-A420-8AF063AF681E}" type="parTrans" cxnId="{3785CE84-6305-4636-B20C-057E20ABD746}">
      <dgm:prSet/>
      <dgm:spPr/>
      <dgm:t>
        <a:bodyPr/>
        <a:lstStyle/>
        <a:p>
          <a:endParaRPr lang="nl-NL"/>
        </a:p>
      </dgm:t>
    </dgm:pt>
    <dgm:pt modelId="{C7892221-923E-4A2E-8F1D-CDAF34E38291}" type="sibTrans" cxnId="{3785CE84-6305-4636-B20C-057E20ABD746}">
      <dgm:prSet/>
      <dgm:spPr/>
      <dgm:t>
        <a:bodyPr/>
        <a:lstStyle/>
        <a:p>
          <a:endParaRPr lang="nl-NL"/>
        </a:p>
      </dgm:t>
    </dgm:pt>
    <dgm:pt modelId="{5489BED7-F707-49A4-80D7-D481153AF6AE}">
      <dgm:prSet phldrT="[Tekst]"/>
      <dgm:spPr/>
      <dgm:t>
        <a:bodyPr/>
        <a:lstStyle/>
        <a:p>
          <a:r>
            <a:rPr lang="nl-NL" b="1" dirty="0"/>
            <a:t>Persoonlijke gegevens</a:t>
          </a:r>
        </a:p>
      </dgm:t>
    </dgm:pt>
    <dgm:pt modelId="{027407B2-CD0A-4766-BEED-E8C3BAD6AF2E}" type="parTrans" cxnId="{D9B44BEB-22BE-4879-A528-481FAE89A55E}">
      <dgm:prSet/>
      <dgm:spPr/>
      <dgm:t>
        <a:bodyPr/>
        <a:lstStyle/>
        <a:p>
          <a:endParaRPr lang="nl-NL"/>
        </a:p>
      </dgm:t>
    </dgm:pt>
    <dgm:pt modelId="{CB0CEB5D-25C1-492F-8E21-245716EF473B}" type="sibTrans" cxnId="{D9B44BEB-22BE-4879-A528-481FAE89A55E}">
      <dgm:prSet/>
      <dgm:spPr/>
      <dgm:t>
        <a:bodyPr/>
        <a:lstStyle/>
        <a:p>
          <a:endParaRPr lang="nl-NL"/>
        </a:p>
      </dgm:t>
    </dgm:pt>
    <dgm:pt modelId="{F7E93D6D-8246-43BA-9065-B4AB20D8B191}">
      <dgm:prSet phldrT="[Tekst]"/>
      <dgm:spPr/>
      <dgm:t>
        <a:bodyPr/>
        <a:lstStyle/>
        <a:p>
          <a:r>
            <a:rPr lang="nl-NL" b="1" dirty="0"/>
            <a:t>Scholingsgraad</a:t>
          </a:r>
        </a:p>
      </dgm:t>
    </dgm:pt>
    <dgm:pt modelId="{5087AA1C-F20B-4027-AF3C-4B88A1A1CA66}" type="parTrans" cxnId="{A26719A2-8F4E-47E3-BD25-1C0E04D865E5}">
      <dgm:prSet/>
      <dgm:spPr/>
      <dgm:t>
        <a:bodyPr/>
        <a:lstStyle/>
        <a:p>
          <a:endParaRPr lang="nl-NL"/>
        </a:p>
      </dgm:t>
    </dgm:pt>
    <dgm:pt modelId="{DB04059D-93F9-46BC-805C-1C4B7D64D324}" type="sibTrans" cxnId="{A26719A2-8F4E-47E3-BD25-1C0E04D865E5}">
      <dgm:prSet/>
      <dgm:spPr/>
      <dgm:t>
        <a:bodyPr/>
        <a:lstStyle/>
        <a:p>
          <a:endParaRPr lang="nl-NL"/>
        </a:p>
      </dgm:t>
    </dgm:pt>
    <dgm:pt modelId="{845542BB-604A-491D-88D1-E45268AF4ADD}">
      <dgm:prSet phldrT="[Tekst]"/>
      <dgm:spPr/>
      <dgm:t>
        <a:bodyPr/>
        <a:lstStyle/>
        <a:p>
          <a:r>
            <a:rPr lang="nl-NL" b="1" dirty="0"/>
            <a:t>Voorkeuren</a:t>
          </a:r>
        </a:p>
      </dgm:t>
    </dgm:pt>
    <dgm:pt modelId="{0E9E2CAB-2AE6-43C9-BE7F-3AAB67AFEC30}" type="parTrans" cxnId="{E1B3B359-320B-4149-92AF-14575339D350}">
      <dgm:prSet/>
      <dgm:spPr/>
      <dgm:t>
        <a:bodyPr/>
        <a:lstStyle/>
        <a:p>
          <a:endParaRPr lang="nl-NL"/>
        </a:p>
      </dgm:t>
    </dgm:pt>
    <dgm:pt modelId="{AE2BEC1D-8622-4D84-BC06-7539905849FE}" type="sibTrans" cxnId="{E1B3B359-320B-4149-92AF-14575339D350}">
      <dgm:prSet/>
      <dgm:spPr/>
      <dgm:t>
        <a:bodyPr/>
        <a:lstStyle/>
        <a:p>
          <a:endParaRPr lang="nl-NL"/>
        </a:p>
      </dgm:t>
    </dgm:pt>
    <dgm:pt modelId="{B6D2070A-5D2E-4D7A-A2E2-2DD08C5B8D64}">
      <dgm:prSet phldrT="[Tekst]"/>
      <dgm:spPr/>
      <dgm:t>
        <a:bodyPr/>
        <a:lstStyle/>
        <a:p>
          <a:r>
            <a:rPr lang="nl-NL" b="1" dirty="0"/>
            <a:t>Etc.</a:t>
          </a:r>
        </a:p>
      </dgm:t>
    </dgm:pt>
    <dgm:pt modelId="{9D679F07-3806-4159-AB41-870162DF1C9D}" type="parTrans" cxnId="{85A13BEF-EC8C-4B66-AEC8-8DE42CD8EF27}">
      <dgm:prSet/>
      <dgm:spPr/>
      <dgm:t>
        <a:bodyPr/>
        <a:lstStyle/>
        <a:p>
          <a:endParaRPr lang="nl-NL"/>
        </a:p>
      </dgm:t>
    </dgm:pt>
    <dgm:pt modelId="{E67D8B85-47FC-4756-B7A8-410D6DE54F3F}" type="sibTrans" cxnId="{85A13BEF-EC8C-4B66-AEC8-8DE42CD8EF27}">
      <dgm:prSet/>
      <dgm:spPr/>
      <dgm:t>
        <a:bodyPr/>
        <a:lstStyle/>
        <a:p>
          <a:endParaRPr lang="nl-NL"/>
        </a:p>
      </dgm:t>
    </dgm:pt>
    <dgm:pt modelId="{773CCA07-4C6A-456F-977C-DF615631D53B}">
      <dgm:prSet phldrT="[Tekst]"/>
      <dgm:spPr/>
      <dgm:t>
        <a:bodyPr/>
        <a:lstStyle/>
        <a:p>
          <a:pPr algn="l"/>
          <a:r>
            <a:rPr lang="nl-NL" b="1" dirty="0" smtClean="0"/>
            <a:t>Screening LSA</a:t>
          </a:r>
          <a:endParaRPr lang="nl-NL" b="1" dirty="0"/>
        </a:p>
      </dgm:t>
    </dgm:pt>
    <dgm:pt modelId="{010F0FB7-9351-4091-A0EB-0C9ADFE03726}">
      <dgm:prSet phldrT="[Tekst]"/>
      <dgm:spPr/>
      <dgm:t>
        <a:bodyPr/>
        <a:lstStyle/>
        <a:p>
          <a:pPr algn="l"/>
          <a:r>
            <a:rPr lang="nl-NL" b="1" dirty="0" err="1"/>
            <a:t>Covaar</a:t>
          </a:r>
          <a:endParaRPr lang="nl-NL" b="1" dirty="0"/>
        </a:p>
      </dgm:t>
    </dgm:pt>
    <dgm:pt modelId="{18F02953-9AAA-44EF-AADE-60DE7C203C44}">
      <dgm:prSet phldrT="[Tekst]"/>
      <dgm:spPr/>
      <dgm:t>
        <a:bodyPr/>
        <a:lstStyle/>
        <a:p>
          <a:pPr algn="ctr"/>
          <a:r>
            <a:rPr lang="nl-NL" b="1" dirty="0"/>
            <a:t>TESTEN</a:t>
          </a:r>
        </a:p>
      </dgm:t>
    </dgm:pt>
    <dgm:pt modelId="{A9E55B8B-A3E4-4D25-A668-1E62CE2F4E3D}" type="sibTrans" cxnId="{88F1ACB1-A83D-4E33-971C-AA23DCD520CF}">
      <dgm:prSet/>
      <dgm:spPr/>
      <dgm:t>
        <a:bodyPr/>
        <a:lstStyle/>
        <a:p>
          <a:endParaRPr lang="nl-NL"/>
        </a:p>
      </dgm:t>
    </dgm:pt>
    <dgm:pt modelId="{80EC650E-86BB-48D1-8E8D-02755E4E8D70}" type="parTrans" cxnId="{88F1ACB1-A83D-4E33-971C-AA23DCD520CF}">
      <dgm:prSet/>
      <dgm:spPr/>
      <dgm:t>
        <a:bodyPr/>
        <a:lstStyle/>
        <a:p>
          <a:endParaRPr lang="nl-NL"/>
        </a:p>
      </dgm:t>
    </dgm:pt>
    <dgm:pt modelId="{FCA8FD4A-607C-4F65-8929-8F2682CD0D2A}" type="sibTrans" cxnId="{F80889B0-2652-4E58-95FC-3C638C0EA463}">
      <dgm:prSet/>
      <dgm:spPr/>
      <dgm:t>
        <a:bodyPr/>
        <a:lstStyle/>
        <a:p>
          <a:endParaRPr lang="nl-NL"/>
        </a:p>
      </dgm:t>
    </dgm:pt>
    <dgm:pt modelId="{ED4D6050-DC0A-47D6-97DC-80380D8E336E}" type="parTrans" cxnId="{F80889B0-2652-4E58-95FC-3C638C0EA463}">
      <dgm:prSet/>
      <dgm:spPr/>
      <dgm:t>
        <a:bodyPr/>
        <a:lstStyle/>
        <a:p>
          <a:endParaRPr lang="nl-NL"/>
        </a:p>
      </dgm:t>
    </dgm:pt>
    <dgm:pt modelId="{B37E139D-315B-44B0-A4F1-AC1F3BF66C75}" type="sibTrans" cxnId="{54CAE87E-E187-4496-9057-E220528CA1A7}">
      <dgm:prSet/>
      <dgm:spPr/>
      <dgm:t>
        <a:bodyPr/>
        <a:lstStyle/>
        <a:p>
          <a:endParaRPr lang="nl-NL"/>
        </a:p>
      </dgm:t>
    </dgm:pt>
    <dgm:pt modelId="{79194506-B3AF-4233-910E-B0BC1D91F5D8}" type="parTrans" cxnId="{54CAE87E-E187-4496-9057-E220528CA1A7}">
      <dgm:prSet/>
      <dgm:spPr/>
      <dgm:t>
        <a:bodyPr/>
        <a:lstStyle/>
        <a:p>
          <a:endParaRPr lang="nl-NL"/>
        </a:p>
      </dgm:t>
    </dgm:pt>
    <dgm:pt modelId="{B5E3C963-5C72-4196-AFEB-082A1747D5E5}">
      <dgm:prSet phldrT="[Tekst]"/>
      <dgm:spPr/>
      <dgm:t>
        <a:bodyPr/>
        <a:lstStyle/>
        <a:p>
          <a:r>
            <a:rPr lang="en-US" b="1" dirty="0" err="1">
              <a:cs typeface="Arial"/>
            </a:rPr>
            <a:t>Talenkennis</a:t>
          </a:r>
          <a:endParaRPr lang="nl-NL" b="1" dirty="0">
            <a:cs typeface="Arial"/>
          </a:endParaRPr>
        </a:p>
      </dgm:t>
    </dgm:pt>
    <dgm:pt modelId="{4D8102F3-4B8C-4605-8839-F1996C0444A5}" type="parTrans" cxnId="{C6BCFF3E-882F-4B44-9EF7-A6CC7BCD1574}">
      <dgm:prSet/>
      <dgm:spPr/>
      <dgm:t>
        <a:bodyPr/>
        <a:lstStyle/>
        <a:p>
          <a:endParaRPr lang="nl-BE"/>
        </a:p>
      </dgm:t>
    </dgm:pt>
    <dgm:pt modelId="{22031A7C-38F7-421D-92B1-A48EE2294629}" type="sibTrans" cxnId="{C6BCFF3E-882F-4B44-9EF7-A6CC7BCD1574}">
      <dgm:prSet/>
      <dgm:spPr/>
      <dgm:t>
        <a:bodyPr/>
        <a:lstStyle/>
        <a:p>
          <a:endParaRPr lang="nl-BE"/>
        </a:p>
      </dgm:t>
    </dgm:pt>
    <dgm:pt modelId="{7F8CFA23-A132-4899-9716-E852E37CCC31}">
      <dgm:prSet phldrT="[Tekst]"/>
      <dgm:spPr/>
      <dgm:t>
        <a:bodyPr/>
        <a:lstStyle/>
        <a:p>
          <a:r>
            <a:rPr lang="en-US" b="1" dirty="0" err="1">
              <a:cs typeface="Arial"/>
            </a:rPr>
            <a:t>Alfabetisering</a:t>
          </a:r>
          <a:endParaRPr lang="en-US" b="1" dirty="0">
            <a:cs typeface="Arial"/>
          </a:endParaRPr>
        </a:p>
      </dgm:t>
    </dgm:pt>
    <dgm:pt modelId="{80343146-C22A-40B4-B332-015205D07EA1}" type="parTrans" cxnId="{545A19BC-503D-4F8A-ADBB-C79DFB9E7E55}">
      <dgm:prSet/>
      <dgm:spPr/>
      <dgm:t>
        <a:bodyPr/>
        <a:lstStyle/>
        <a:p>
          <a:endParaRPr lang="nl-BE"/>
        </a:p>
      </dgm:t>
    </dgm:pt>
    <dgm:pt modelId="{F4393B58-BA1D-43C1-8AE5-58EB0A0B276E}" type="sibTrans" cxnId="{545A19BC-503D-4F8A-ADBB-C79DFB9E7E55}">
      <dgm:prSet/>
      <dgm:spPr/>
      <dgm:t>
        <a:bodyPr/>
        <a:lstStyle/>
        <a:p>
          <a:endParaRPr lang="nl-BE"/>
        </a:p>
      </dgm:t>
    </dgm:pt>
    <dgm:pt modelId="{2624C692-DAB3-4E9A-B9EF-4829FA95FC66}">
      <dgm:prSet phldrT="[Tekst]"/>
      <dgm:spPr/>
      <dgm:t>
        <a:bodyPr/>
        <a:lstStyle/>
        <a:p>
          <a:pPr algn="l"/>
          <a:r>
            <a:rPr lang="nl-NL" b="1" dirty="0" smtClean="0"/>
            <a:t>Instaptoets </a:t>
          </a:r>
          <a:endParaRPr lang="nl-NL" b="1" dirty="0"/>
        </a:p>
      </dgm:t>
    </dgm:pt>
    <dgm:pt modelId="{4328535E-7CC7-415E-9C06-E304A1CC4ADF}" type="parTrans" cxnId="{B8045DAC-0D91-4C8C-A35B-F2E0F87C440B}">
      <dgm:prSet/>
      <dgm:spPr/>
      <dgm:t>
        <a:bodyPr/>
        <a:lstStyle/>
        <a:p>
          <a:endParaRPr lang="nl-NL"/>
        </a:p>
      </dgm:t>
    </dgm:pt>
    <dgm:pt modelId="{AE9A5D86-EBC5-40B4-ABAB-373F8E5BF853}" type="sibTrans" cxnId="{B8045DAC-0D91-4C8C-A35B-F2E0F87C440B}">
      <dgm:prSet/>
      <dgm:spPr/>
      <dgm:t>
        <a:bodyPr/>
        <a:lstStyle/>
        <a:p>
          <a:endParaRPr lang="nl-NL"/>
        </a:p>
      </dgm:t>
    </dgm:pt>
    <dgm:pt modelId="{C37C18E8-690D-44B8-8F55-E5CF0BDEA559}" type="pres">
      <dgm:prSet presAssocID="{E1564576-D855-46EB-8BCB-7FEE55FD6881}" presName="Name0" presStyleCnt="0">
        <dgm:presLayoutVars>
          <dgm:chMax val="4"/>
          <dgm:resizeHandles val="exact"/>
        </dgm:presLayoutVars>
      </dgm:prSet>
      <dgm:spPr/>
      <dgm:t>
        <a:bodyPr/>
        <a:lstStyle/>
        <a:p>
          <a:endParaRPr lang="nl-BE"/>
        </a:p>
      </dgm:t>
    </dgm:pt>
    <dgm:pt modelId="{37C64BF5-9DF3-4BA3-8789-1616A2FF4D2C}" type="pres">
      <dgm:prSet presAssocID="{E1564576-D855-46EB-8BCB-7FEE55FD6881}" presName="ellipse" presStyleLbl="trBgShp" presStyleIdx="0" presStyleCnt="1" custLinFactNeighborX="-2385" custLinFactNeighborY="-866"/>
      <dgm:spPr/>
      <dgm:t>
        <a:bodyPr/>
        <a:lstStyle/>
        <a:p>
          <a:endParaRPr lang="nl-NL"/>
        </a:p>
      </dgm:t>
    </dgm:pt>
    <dgm:pt modelId="{BEC78BEF-2DEB-4B58-B952-EE8BB64C98C2}" type="pres">
      <dgm:prSet presAssocID="{E1564576-D855-46EB-8BCB-7FEE55FD6881}" presName="arrow1" presStyleLbl="fgShp" presStyleIdx="0" presStyleCnt="1" custLinFactNeighborX="-49111" custLinFactNeighborY="7858"/>
      <dgm:spPr>
        <a:solidFill>
          <a:schemeClr val="accent2"/>
        </a:solidFill>
      </dgm:spPr>
      <dgm:t>
        <a:bodyPr/>
        <a:lstStyle/>
        <a:p>
          <a:endParaRPr lang="nl-NL"/>
        </a:p>
      </dgm:t>
    </dgm:pt>
    <dgm:pt modelId="{5E65A48F-7F1F-4F3C-90B2-B38C50EF48FF}" type="pres">
      <dgm:prSet presAssocID="{E1564576-D855-46EB-8BCB-7FEE55FD6881}" presName="rectangle" presStyleLbl="revTx" presStyleIdx="0" presStyleCnt="1" custScaleX="147124" custScaleY="127418" custLinFactNeighborX="2264" custLinFactNeighborY="4627">
        <dgm:presLayoutVars>
          <dgm:bulletEnabled val="1"/>
        </dgm:presLayoutVars>
      </dgm:prSet>
      <dgm:spPr/>
      <dgm:t>
        <a:bodyPr/>
        <a:lstStyle/>
        <a:p>
          <a:endParaRPr lang="nl-BE"/>
        </a:p>
      </dgm:t>
    </dgm:pt>
    <dgm:pt modelId="{BB8F8705-2814-4AE7-B53C-DCDA8CFA0209}" type="pres">
      <dgm:prSet presAssocID="{18F02953-9AAA-44EF-AADE-60DE7C203C44}" presName="item1" presStyleLbl="node1" presStyleIdx="0" presStyleCnt="2" custScaleX="117677" custScaleY="158109" custLinFactNeighborX="41907" custLinFactNeighborY="-63425">
        <dgm:presLayoutVars>
          <dgm:bulletEnabled val="1"/>
        </dgm:presLayoutVars>
      </dgm:prSet>
      <dgm:spPr/>
      <dgm:t>
        <a:bodyPr/>
        <a:lstStyle/>
        <a:p>
          <a:endParaRPr lang="nl-BE"/>
        </a:p>
      </dgm:t>
    </dgm:pt>
    <dgm:pt modelId="{A54FF16F-4E93-495C-B4CB-EAB90719CE9D}" type="pres">
      <dgm:prSet presAssocID="{CE2D2CEE-FA74-4AAA-B7CC-03978522C3ED}" presName="item2" presStyleLbl="node1" presStyleIdx="1" presStyleCnt="2" custScaleX="147398" custScaleY="189066" custLinFactNeighborX="4257" custLinFactNeighborY="-10991">
        <dgm:presLayoutVars>
          <dgm:bulletEnabled val="1"/>
        </dgm:presLayoutVars>
      </dgm:prSet>
      <dgm:spPr/>
      <dgm:t>
        <a:bodyPr/>
        <a:lstStyle/>
        <a:p>
          <a:endParaRPr lang="nl-BE"/>
        </a:p>
      </dgm:t>
    </dgm:pt>
    <dgm:pt modelId="{E726B470-47D3-4B91-B6B6-CCE6872C7C5A}" type="pres">
      <dgm:prSet presAssocID="{E1564576-D855-46EB-8BCB-7FEE55FD6881}" presName="funnel" presStyleLbl="trAlignAcc1" presStyleIdx="0" presStyleCnt="1" custScaleX="129521" custScaleY="120331" custLinFactNeighborX="-8448" custLinFactNeighborY="1355"/>
      <dgm:spPr/>
      <dgm:t>
        <a:bodyPr/>
        <a:lstStyle/>
        <a:p>
          <a:endParaRPr lang="nl-NL"/>
        </a:p>
      </dgm:t>
    </dgm:pt>
  </dgm:ptLst>
  <dgm:cxnLst>
    <dgm:cxn modelId="{4F628623-0DD8-4DB9-A9E2-353432717E1B}" type="presOf" srcId="{845542BB-604A-491D-88D1-E45268AF4ADD}" destId="{A54FF16F-4E93-495C-B4CB-EAB90719CE9D}" srcOrd="0" destOrd="3" presId="urn:microsoft.com/office/officeart/2005/8/layout/funnel1"/>
    <dgm:cxn modelId="{85A13BEF-EC8C-4B66-AEC8-8DE42CD8EF27}" srcId="{524587DD-6C4A-4C25-90D7-692EB277C5E8}" destId="{B6D2070A-5D2E-4D7A-A2E2-2DD08C5B8D64}" srcOrd="5" destOrd="0" parTransId="{9D679F07-3806-4159-AB41-870162DF1C9D}" sibTransId="{E67D8B85-47FC-4756-B7A8-410D6DE54F3F}"/>
    <dgm:cxn modelId="{A26719A2-8F4E-47E3-BD25-1C0E04D865E5}" srcId="{524587DD-6C4A-4C25-90D7-692EB277C5E8}" destId="{F7E93D6D-8246-43BA-9065-B4AB20D8B191}" srcOrd="1" destOrd="0" parTransId="{5087AA1C-F20B-4027-AF3C-4B88A1A1CA66}" sibTransId="{DB04059D-93F9-46BC-805C-1C4B7D64D324}"/>
    <dgm:cxn modelId="{3D2A2638-0B73-47E1-B70C-894C3C81E977}" type="presOf" srcId="{2624C692-DAB3-4E9A-B9EF-4829FA95FC66}" destId="{BB8F8705-2814-4AE7-B53C-DCDA8CFA0209}" srcOrd="0" destOrd="3" presId="urn:microsoft.com/office/officeart/2005/8/layout/funnel1"/>
    <dgm:cxn modelId="{B0E97196-2B84-4A58-8EC7-E670E352C62E}" type="presOf" srcId="{773CCA07-4C6A-456F-977C-DF615631D53B}" destId="{BB8F8705-2814-4AE7-B53C-DCDA8CFA0209}" srcOrd="0" destOrd="2" presId="urn:microsoft.com/office/officeart/2005/8/layout/funnel1"/>
    <dgm:cxn modelId="{88F1ACB1-A83D-4E33-971C-AA23DCD520CF}" srcId="{E1564576-D855-46EB-8BCB-7FEE55FD6881}" destId="{18F02953-9AAA-44EF-AADE-60DE7C203C44}" srcOrd="1" destOrd="0" parTransId="{80EC650E-86BB-48D1-8E8D-02755E4E8D70}" sibTransId="{A9E55B8B-A3E4-4D25-A668-1E62CE2F4E3D}"/>
    <dgm:cxn modelId="{C6BCFF3E-882F-4B44-9EF7-A6CC7BCD1574}" srcId="{524587DD-6C4A-4C25-90D7-692EB277C5E8}" destId="{B5E3C963-5C72-4196-AFEB-082A1747D5E5}" srcOrd="3" destOrd="0" parTransId="{4D8102F3-4B8C-4605-8839-F1996C0444A5}" sibTransId="{22031A7C-38F7-421D-92B1-A48EE2294629}"/>
    <dgm:cxn modelId="{8EC375D5-EE16-4C12-A87B-98D643153DB8}" type="presOf" srcId="{18F02953-9AAA-44EF-AADE-60DE7C203C44}" destId="{BB8F8705-2814-4AE7-B53C-DCDA8CFA0209}" srcOrd="0" destOrd="0" presId="urn:microsoft.com/office/officeart/2005/8/layout/funnel1"/>
    <dgm:cxn modelId="{54CAE87E-E187-4496-9057-E220528CA1A7}" srcId="{18F02953-9AAA-44EF-AADE-60DE7C203C44}" destId="{010F0FB7-9351-4091-A0EB-0C9ADFE03726}" srcOrd="0" destOrd="0" parTransId="{79194506-B3AF-4233-910E-B0BC1D91F5D8}" sibTransId="{B37E139D-315B-44B0-A4F1-AC1F3BF66C75}"/>
    <dgm:cxn modelId="{F80889B0-2652-4E58-95FC-3C638C0EA463}" srcId="{18F02953-9AAA-44EF-AADE-60DE7C203C44}" destId="{773CCA07-4C6A-456F-977C-DF615631D53B}" srcOrd="1" destOrd="0" parTransId="{ED4D6050-DC0A-47D6-97DC-80380D8E336E}" sibTransId="{FCA8FD4A-607C-4F65-8929-8F2682CD0D2A}"/>
    <dgm:cxn modelId="{D9B44BEB-22BE-4879-A528-481FAE89A55E}" srcId="{524587DD-6C4A-4C25-90D7-692EB277C5E8}" destId="{5489BED7-F707-49A4-80D7-D481153AF6AE}" srcOrd="0" destOrd="0" parTransId="{027407B2-CD0A-4766-BEED-E8C3BAD6AF2E}" sibTransId="{CB0CEB5D-25C1-492F-8E21-245716EF473B}"/>
    <dgm:cxn modelId="{717D23C1-8EBA-478A-A462-CD6597BB7D03}" type="presOf" srcId="{524587DD-6C4A-4C25-90D7-692EB277C5E8}" destId="{A54FF16F-4E93-495C-B4CB-EAB90719CE9D}" srcOrd="0" destOrd="0" presId="urn:microsoft.com/office/officeart/2005/8/layout/funnel1"/>
    <dgm:cxn modelId="{64E6847A-5B41-43F4-AA39-D88FCBE49368}" srcId="{E1564576-D855-46EB-8BCB-7FEE55FD6881}" destId="{524587DD-6C4A-4C25-90D7-692EB277C5E8}" srcOrd="0" destOrd="0" parTransId="{D11F839C-FA5E-47E4-83E9-070BD1B691D4}" sibTransId="{6D3FFC62-F183-4793-ADC3-BF20F5709D1F}"/>
    <dgm:cxn modelId="{49CF106E-1F10-48D7-B0FF-914083403ED9}" type="presOf" srcId="{5489BED7-F707-49A4-80D7-D481153AF6AE}" destId="{A54FF16F-4E93-495C-B4CB-EAB90719CE9D}" srcOrd="0" destOrd="1" presId="urn:microsoft.com/office/officeart/2005/8/layout/funnel1"/>
    <dgm:cxn modelId="{E1B3B359-320B-4149-92AF-14575339D350}" srcId="{524587DD-6C4A-4C25-90D7-692EB277C5E8}" destId="{845542BB-604A-491D-88D1-E45268AF4ADD}" srcOrd="2" destOrd="0" parTransId="{0E9E2CAB-2AE6-43C9-BE7F-3AAB67AFEC30}" sibTransId="{AE2BEC1D-8622-4D84-BC06-7539905849FE}"/>
    <dgm:cxn modelId="{706B242F-9CFC-49D2-9675-8A327543EE6A}" type="presOf" srcId="{CE2D2CEE-FA74-4AAA-B7CC-03978522C3ED}" destId="{5E65A48F-7F1F-4F3C-90B2-B38C50EF48FF}" srcOrd="0" destOrd="0" presId="urn:microsoft.com/office/officeart/2005/8/layout/funnel1"/>
    <dgm:cxn modelId="{3194399B-DE7F-4235-AEE1-D3D9B6CE684A}" type="presOf" srcId="{E1564576-D855-46EB-8BCB-7FEE55FD6881}" destId="{C37C18E8-690D-44B8-8F55-E5CF0BDEA559}" srcOrd="0" destOrd="0" presId="urn:microsoft.com/office/officeart/2005/8/layout/funnel1"/>
    <dgm:cxn modelId="{3785CE84-6305-4636-B20C-057E20ABD746}" srcId="{E1564576-D855-46EB-8BCB-7FEE55FD6881}" destId="{CE2D2CEE-FA74-4AAA-B7CC-03978522C3ED}" srcOrd="2" destOrd="0" parTransId="{DE186428-2120-442A-A420-8AF063AF681E}" sibTransId="{C7892221-923E-4A2E-8F1D-CDAF34E38291}"/>
    <dgm:cxn modelId="{ADB2F9D4-8849-487F-AA56-5A841A7B9DC1}" type="presOf" srcId="{B5E3C963-5C72-4196-AFEB-082A1747D5E5}" destId="{A54FF16F-4E93-495C-B4CB-EAB90719CE9D}" srcOrd="0" destOrd="4" presId="urn:microsoft.com/office/officeart/2005/8/layout/funnel1"/>
    <dgm:cxn modelId="{B8045DAC-0D91-4C8C-A35B-F2E0F87C440B}" srcId="{18F02953-9AAA-44EF-AADE-60DE7C203C44}" destId="{2624C692-DAB3-4E9A-B9EF-4829FA95FC66}" srcOrd="2" destOrd="0" parTransId="{4328535E-7CC7-415E-9C06-E304A1CC4ADF}" sibTransId="{AE9A5D86-EBC5-40B4-ABAB-373F8E5BF853}"/>
    <dgm:cxn modelId="{9AD18D1B-A964-49B2-A4A9-DB657F2052FC}" type="presOf" srcId="{010F0FB7-9351-4091-A0EB-0C9ADFE03726}" destId="{BB8F8705-2814-4AE7-B53C-DCDA8CFA0209}" srcOrd="0" destOrd="1" presId="urn:microsoft.com/office/officeart/2005/8/layout/funnel1"/>
    <dgm:cxn modelId="{28D56995-BE32-40E6-A4F8-518CC648E0AA}" type="presOf" srcId="{B6D2070A-5D2E-4D7A-A2E2-2DD08C5B8D64}" destId="{A54FF16F-4E93-495C-B4CB-EAB90719CE9D}" srcOrd="0" destOrd="6" presId="urn:microsoft.com/office/officeart/2005/8/layout/funnel1"/>
    <dgm:cxn modelId="{545A19BC-503D-4F8A-ADBB-C79DFB9E7E55}" srcId="{524587DD-6C4A-4C25-90D7-692EB277C5E8}" destId="{7F8CFA23-A132-4899-9716-E852E37CCC31}" srcOrd="4" destOrd="0" parTransId="{80343146-C22A-40B4-B332-015205D07EA1}" sibTransId="{F4393B58-BA1D-43C1-8AE5-58EB0A0B276E}"/>
    <dgm:cxn modelId="{E3B00960-C7B5-4B54-BD3E-0D9CCDA88D4A}" type="presOf" srcId="{F7E93D6D-8246-43BA-9065-B4AB20D8B191}" destId="{A54FF16F-4E93-495C-B4CB-EAB90719CE9D}" srcOrd="0" destOrd="2" presId="urn:microsoft.com/office/officeart/2005/8/layout/funnel1"/>
    <dgm:cxn modelId="{5074402D-DBDE-4551-ADE3-B1977F5CBE5A}" type="presOf" srcId="{7F8CFA23-A132-4899-9716-E852E37CCC31}" destId="{A54FF16F-4E93-495C-B4CB-EAB90719CE9D}" srcOrd="0" destOrd="5" presId="urn:microsoft.com/office/officeart/2005/8/layout/funnel1"/>
    <dgm:cxn modelId="{5C297BCE-A69D-4BA8-AB0C-30EEF5263025}" type="presParOf" srcId="{C37C18E8-690D-44B8-8F55-E5CF0BDEA559}" destId="{37C64BF5-9DF3-4BA3-8789-1616A2FF4D2C}" srcOrd="0" destOrd="0" presId="urn:microsoft.com/office/officeart/2005/8/layout/funnel1"/>
    <dgm:cxn modelId="{FCD97360-C873-4113-A7FF-02923A9D4732}" type="presParOf" srcId="{C37C18E8-690D-44B8-8F55-E5CF0BDEA559}" destId="{BEC78BEF-2DEB-4B58-B952-EE8BB64C98C2}" srcOrd="1" destOrd="0" presId="urn:microsoft.com/office/officeart/2005/8/layout/funnel1"/>
    <dgm:cxn modelId="{80AA7CE7-19F5-4CD3-9B2E-329219F34506}" type="presParOf" srcId="{C37C18E8-690D-44B8-8F55-E5CF0BDEA559}" destId="{5E65A48F-7F1F-4F3C-90B2-B38C50EF48FF}" srcOrd="2" destOrd="0" presId="urn:microsoft.com/office/officeart/2005/8/layout/funnel1"/>
    <dgm:cxn modelId="{868FCE01-555B-49B6-8ED6-BD1812C9B387}" type="presParOf" srcId="{C37C18E8-690D-44B8-8F55-E5CF0BDEA559}" destId="{BB8F8705-2814-4AE7-B53C-DCDA8CFA0209}" srcOrd="3" destOrd="0" presId="urn:microsoft.com/office/officeart/2005/8/layout/funnel1"/>
    <dgm:cxn modelId="{573E1642-CF94-4109-9F75-A81DE31F782C}" type="presParOf" srcId="{C37C18E8-690D-44B8-8F55-E5CF0BDEA559}" destId="{A54FF16F-4E93-495C-B4CB-EAB90719CE9D}" srcOrd="4" destOrd="0" presId="urn:microsoft.com/office/officeart/2005/8/layout/funnel1"/>
    <dgm:cxn modelId="{776E423F-4FED-41AE-8425-09A36487EC78}" type="presParOf" srcId="{C37C18E8-690D-44B8-8F55-E5CF0BDEA559}" destId="{E726B470-47D3-4B91-B6B6-CCE6872C7C5A}" srcOrd="5"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5D8ED0-9DB4-4F96-893C-E9B20D0A8045}"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nl-NL"/>
        </a:p>
      </dgm:t>
    </dgm:pt>
    <dgm:pt modelId="{92C5DABB-767E-4008-A28C-BA0C5F5CCD2A}">
      <dgm:prSet phldrT="[Tekst]"/>
      <dgm:spPr>
        <a:solidFill>
          <a:schemeClr val="tx1">
            <a:lumMod val="40000"/>
            <a:lumOff val="60000"/>
          </a:schemeClr>
        </a:solidFill>
      </dgm:spPr>
      <dgm:t>
        <a:bodyPr/>
        <a:lstStyle/>
        <a:p>
          <a:r>
            <a:rPr lang="nl-NL" b="1" dirty="0"/>
            <a:t>MONDELING</a:t>
          </a:r>
        </a:p>
      </dgm:t>
    </dgm:pt>
    <dgm:pt modelId="{57DA03CD-5F63-43EE-A81B-026EB65F13B5}" type="parTrans" cxnId="{BEA7ED42-CF6F-4100-917E-D872F4FA2510}">
      <dgm:prSet/>
      <dgm:spPr/>
      <dgm:t>
        <a:bodyPr/>
        <a:lstStyle/>
        <a:p>
          <a:endParaRPr lang="nl-NL"/>
        </a:p>
      </dgm:t>
    </dgm:pt>
    <dgm:pt modelId="{666B13DC-8383-4ADE-AF76-BCD9F4EB36C4}" type="sibTrans" cxnId="{BEA7ED42-CF6F-4100-917E-D872F4FA2510}">
      <dgm:prSet/>
      <dgm:spPr/>
      <dgm:t>
        <a:bodyPr/>
        <a:lstStyle/>
        <a:p>
          <a:endParaRPr lang="nl-NL"/>
        </a:p>
      </dgm:t>
    </dgm:pt>
    <dgm:pt modelId="{A4148F8D-3C92-42DB-9952-1450F130775F}">
      <dgm:prSet phldrT="[Tekst]" custT="1"/>
      <dgm:spPr/>
      <dgm:t>
        <a:bodyPr/>
        <a:lstStyle/>
        <a:p>
          <a:r>
            <a:rPr lang="nl-NL" sz="3000" dirty="0"/>
            <a:t>Spreektest</a:t>
          </a:r>
        </a:p>
      </dgm:t>
    </dgm:pt>
    <dgm:pt modelId="{5379C5BF-C80B-4F8B-8135-944F36AC0D06}" type="parTrans" cxnId="{45DFEC31-0412-4E27-9C44-BC244951888D}">
      <dgm:prSet/>
      <dgm:spPr/>
      <dgm:t>
        <a:bodyPr/>
        <a:lstStyle/>
        <a:p>
          <a:endParaRPr lang="nl-NL"/>
        </a:p>
      </dgm:t>
    </dgm:pt>
    <dgm:pt modelId="{A19383F1-3221-4A73-B827-E7C9D57E5B61}" type="sibTrans" cxnId="{45DFEC31-0412-4E27-9C44-BC244951888D}">
      <dgm:prSet/>
      <dgm:spPr/>
      <dgm:t>
        <a:bodyPr/>
        <a:lstStyle/>
        <a:p>
          <a:endParaRPr lang="nl-NL"/>
        </a:p>
      </dgm:t>
    </dgm:pt>
    <dgm:pt modelId="{56153135-15DB-481E-81A5-FF0565F2493C}">
      <dgm:prSet phldrT="[Tekst]"/>
      <dgm:spPr/>
      <dgm:t>
        <a:bodyPr/>
        <a:lstStyle/>
        <a:p>
          <a:r>
            <a:rPr lang="nl-NL" dirty="0"/>
            <a:t>(Luistertest)</a:t>
          </a:r>
        </a:p>
      </dgm:t>
    </dgm:pt>
    <dgm:pt modelId="{D85D6531-0EA8-45AC-B281-33205E45895E}" type="parTrans" cxnId="{618D5452-7E6D-41B8-B4FC-874C01E10399}">
      <dgm:prSet/>
      <dgm:spPr/>
      <dgm:t>
        <a:bodyPr/>
        <a:lstStyle/>
        <a:p>
          <a:endParaRPr lang="nl-NL"/>
        </a:p>
      </dgm:t>
    </dgm:pt>
    <dgm:pt modelId="{BED7DB69-B378-4F46-A400-52D4E778A034}" type="sibTrans" cxnId="{618D5452-7E6D-41B8-B4FC-874C01E10399}">
      <dgm:prSet/>
      <dgm:spPr/>
      <dgm:t>
        <a:bodyPr/>
        <a:lstStyle/>
        <a:p>
          <a:endParaRPr lang="nl-NL"/>
        </a:p>
      </dgm:t>
    </dgm:pt>
    <dgm:pt modelId="{514DA7E2-B409-4C7C-8116-BC2BC688F826}">
      <dgm:prSet phldrT="[Tekst]"/>
      <dgm:spPr>
        <a:solidFill>
          <a:schemeClr val="tx1">
            <a:lumMod val="40000"/>
            <a:lumOff val="60000"/>
          </a:schemeClr>
        </a:solidFill>
      </dgm:spPr>
      <dgm:t>
        <a:bodyPr/>
        <a:lstStyle/>
        <a:p>
          <a:r>
            <a:rPr lang="nl-NL" b="1" dirty="0"/>
            <a:t>SCHRIFTELIJK</a:t>
          </a:r>
        </a:p>
      </dgm:t>
    </dgm:pt>
    <dgm:pt modelId="{8F23948F-8AD2-4082-9BCD-CA835A2686C0}" type="parTrans" cxnId="{CC0E1EE9-0B74-4F17-B49A-B3E3778251B7}">
      <dgm:prSet/>
      <dgm:spPr/>
      <dgm:t>
        <a:bodyPr/>
        <a:lstStyle/>
        <a:p>
          <a:endParaRPr lang="nl-NL"/>
        </a:p>
      </dgm:t>
    </dgm:pt>
    <dgm:pt modelId="{D45F465B-B2FA-4FF0-8184-2837621D2CC0}" type="sibTrans" cxnId="{CC0E1EE9-0B74-4F17-B49A-B3E3778251B7}">
      <dgm:prSet/>
      <dgm:spPr/>
      <dgm:t>
        <a:bodyPr/>
        <a:lstStyle/>
        <a:p>
          <a:endParaRPr lang="nl-NL"/>
        </a:p>
      </dgm:t>
    </dgm:pt>
    <dgm:pt modelId="{3405C86C-B2C7-4FB0-BEFA-EE10A9D9829C}">
      <dgm:prSet phldrT="[Tekst]"/>
      <dgm:spPr/>
      <dgm:t>
        <a:bodyPr/>
        <a:lstStyle/>
        <a:p>
          <a:r>
            <a:rPr lang="nl-NL" dirty="0" smtClean="0"/>
            <a:t>Schrijftest</a:t>
          </a:r>
          <a:endParaRPr lang="nl-NL" dirty="0"/>
        </a:p>
      </dgm:t>
    </dgm:pt>
    <dgm:pt modelId="{A49C6B96-8D0A-4C42-92CA-6ACECC857E56}" type="parTrans" cxnId="{795095B6-2072-4D1D-B0D2-90A14ACDE611}">
      <dgm:prSet/>
      <dgm:spPr/>
      <dgm:t>
        <a:bodyPr/>
        <a:lstStyle/>
        <a:p>
          <a:endParaRPr lang="nl-NL"/>
        </a:p>
      </dgm:t>
    </dgm:pt>
    <dgm:pt modelId="{6234A321-E498-4EE3-AB96-CEB3352885F7}" type="sibTrans" cxnId="{795095B6-2072-4D1D-B0D2-90A14ACDE611}">
      <dgm:prSet/>
      <dgm:spPr/>
      <dgm:t>
        <a:bodyPr/>
        <a:lstStyle/>
        <a:p>
          <a:endParaRPr lang="nl-NL"/>
        </a:p>
      </dgm:t>
    </dgm:pt>
    <dgm:pt modelId="{D92878A4-AB2F-49F2-9981-074E9DC059AE}">
      <dgm:prSet phldrT="[Tekst]"/>
      <dgm:spPr/>
      <dgm:t>
        <a:bodyPr/>
        <a:lstStyle/>
        <a:p>
          <a:r>
            <a:rPr lang="nl-NL" dirty="0" smtClean="0"/>
            <a:t>Leestest</a:t>
          </a:r>
          <a:endParaRPr lang="nl-NL" dirty="0"/>
        </a:p>
      </dgm:t>
    </dgm:pt>
    <dgm:pt modelId="{F0282E23-F68F-4B5C-AC46-C343C75E2E8A}" type="sibTrans" cxnId="{6266D397-A35F-45D7-8556-27CD5890AC30}">
      <dgm:prSet/>
      <dgm:spPr/>
      <dgm:t>
        <a:bodyPr/>
        <a:lstStyle/>
        <a:p>
          <a:endParaRPr lang="nl-NL"/>
        </a:p>
      </dgm:t>
    </dgm:pt>
    <dgm:pt modelId="{2FD67C82-C374-4511-BD9F-AC39581CAE12}" type="parTrans" cxnId="{6266D397-A35F-45D7-8556-27CD5890AC30}">
      <dgm:prSet/>
      <dgm:spPr/>
      <dgm:t>
        <a:bodyPr/>
        <a:lstStyle/>
        <a:p>
          <a:endParaRPr lang="nl-NL"/>
        </a:p>
      </dgm:t>
    </dgm:pt>
    <dgm:pt modelId="{11E1F2C5-3242-42F9-8A36-84B88E713CAB}" type="pres">
      <dgm:prSet presAssocID="{275D8ED0-9DB4-4F96-893C-E9B20D0A8045}" presName="diagram" presStyleCnt="0">
        <dgm:presLayoutVars>
          <dgm:chPref val="1"/>
          <dgm:dir/>
          <dgm:animOne val="branch"/>
          <dgm:animLvl val="lvl"/>
          <dgm:resizeHandles/>
        </dgm:presLayoutVars>
      </dgm:prSet>
      <dgm:spPr/>
      <dgm:t>
        <a:bodyPr/>
        <a:lstStyle/>
        <a:p>
          <a:endParaRPr lang="nl-BE"/>
        </a:p>
      </dgm:t>
    </dgm:pt>
    <dgm:pt modelId="{741E77D4-5EC0-4D57-92B8-B9FB1CFA4B78}" type="pres">
      <dgm:prSet presAssocID="{92C5DABB-767E-4008-A28C-BA0C5F5CCD2A}" presName="root" presStyleCnt="0"/>
      <dgm:spPr/>
    </dgm:pt>
    <dgm:pt modelId="{3542CCB5-1425-4E32-B273-9DBEE7CD90C0}" type="pres">
      <dgm:prSet presAssocID="{92C5DABB-767E-4008-A28C-BA0C5F5CCD2A}" presName="rootComposite" presStyleCnt="0"/>
      <dgm:spPr/>
    </dgm:pt>
    <dgm:pt modelId="{F503D9DE-B8E6-4DA8-A326-CF9B84BCCAD3}" type="pres">
      <dgm:prSet presAssocID="{92C5DABB-767E-4008-A28C-BA0C5F5CCD2A}" presName="rootText" presStyleLbl="node1" presStyleIdx="0" presStyleCnt="2"/>
      <dgm:spPr/>
      <dgm:t>
        <a:bodyPr/>
        <a:lstStyle/>
        <a:p>
          <a:endParaRPr lang="nl-BE"/>
        </a:p>
      </dgm:t>
    </dgm:pt>
    <dgm:pt modelId="{8EECF022-E90F-4CDE-A71F-22DF85E59AE8}" type="pres">
      <dgm:prSet presAssocID="{92C5DABB-767E-4008-A28C-BA0C5F5CCD2A}" presName="rootConnector" presStyleLbl="node1" presStyleIdx="0" presStyleCnt="2"/>
      <dgm:spPr/>
      <dgm:t>
        <a:bodyPr/>
        <a:lstStyle/>
        <a:p>
          <a:endParaRPr lang="nl-BE"/>
        </a:p>
      </dgm:t>
    </dgm:pt>
    <dgm:pt modelId="{3D901AFF-089D-4D12-8737-C01C375DB863}" type="pres">
      <dgm:prSet presAssocID="{92C5DABB-767E-4008-A28C-BA0C5F5CCD2A}" presName="childShape" presStyleCnt="0"/>
      <dgm:spPr/>
    </dgm:pt>
    <dgm:pt modelId="{C10CC588-C5D6-4219-ACA4-E4D90AB6E881}" type="pres">
      <dgm:prSet presAssocID="{5379C5BF-C80B-4F8B-8135-944F36AC0D06}" presName="Name13" presStyleLbl="parChTrans1D2" presStyleIdx="0" presStyleCnt="4"/>
      <dgm:spPr/>
      <dgm:t>
        <a:bodyPr/>
        <a:lstStyle/>
        <a:p>
          <a:endParaRPr lang="nl-BE"/>
        </a:p>
      </dgm:t>
    </dgm:pt>
    <dgm:pt modelId="{BEFEB16A-1F72-4ABA-9330-641A79FFFDC0}" type="pres">
      <dgm:prSet presAssocID="{A4148F8D-3C92-42DB-9952-1450F130775F}" presName="childText" presStyleLbl="bgAcc1" presStyleIdx="0" presStyleCnt="4">
        <dgm:presLayoutVars>
          <dgm:bulletEnabled val="1"/>
        </dgm:presLayoutVars>
      </dgm:prSet>
      <dgm:spPr/>
      <dgm:t>
        <a:bodyPr/>
        <a:lstStyle/>
        <a:p>
          <a:endParaRPr lang="nl-BE"/>
        </a:p>
      </dgm:t>
    </dgm:pt>
    <dgm:pt modelId="{765F9597-A527-4B65-BF68-B46768D6193E}" type="pres">
      <dgm:prSet presAssocID="{D85D6531-0EA8-45AC-B281-33205E45895E}" presName="Name13" presStyleLbl="parChTrans1D2" presStyleIdx="1" presStyleCnt="4"/>
      <dgm:spPr/>
      <dgm:t>
        <a:bodyPr/>
        <a:lstStyle/>
        <a:p>
          <a:endParaRPr lang="nl-BE"/>
        </a:p>
      </dgm:t>
    </dgm:pt>
    <dgm:pt modelId="{EF4B1458-5723-4D2B-B58D-0EF0690BFD3E}" type="pres">
      <dgm:prSet presAssocID="{56153135-15DB-481E-81A5-FF0565F2493C}" presName="childText" presStyleLbl="bgAcc1" presStyleIdx="1" presStyleCnt="4">
        <dgm:presLayoutVars>
          <dgm:bulletEnabled val="1"/>
        </dgm:presLayoutVars>
      </dgm:prSet>
      <dgm:spPr/>
      <dgm:t>
        <a:bodyPr/>
        <a:lstStyle/>
        <a:p>
          <a:endParaRPr lang="nl-BE"/>
        </a:p>
      </dgm:t>
    </dgm:pt>
    <dgm:pt modelId="{79657098-7988-4992-893A-CD96B02AAE61}" type="pres">
      <dgm:prSet presAssocID="{514DA7E2-B409-4C7C-8116-BC2BC688F826}" presName="root" presStyleCnt="0"/>
      <dgm:spPr/>
    </dgm:pt>
    <dgm:pt modelId="{187877D5-2EB3-4C81-A3B3-0C3790AB4F37}" type="pres">
      <dgm:prSet presAssocID="{514DA7E2-B409-4C7C-8116-BC2BC688F826}" presName="rootComposite" presStyleCnt="0"/>
      <dgm:spPr/>
    </dgm:pt>
    <dgm:pt modelId="{39DFE5BE-5110-4189-998E-BC9D55AE3F0D}" type="pres">
      <dgm:prSet presAssocID="{514DA7E2-B409-4C7C-8116-BC2BC688F826}" presName="rootText" presStyleLbl="node1" presStyleIdx="1" presStyleCnt="2"/>
      <dgm:spPr/>
      <dgm:t>
        <a:bodyPr/>
        <a:lstStyle/>
        <a:p>
          <a:endParaRPr lang="nl-BE"/>
        </a:p>
      </dgm:t>
    </dgm:pt>
    <dgm:pt modelId="{7239BAAE-2828-4560-A2AF-F4F815CADF17}" type="pres">
      <dgm:prSet presAssocID="{514DA7E2-B409-4C7C-8116-BC2BC688F826}" presName="rootConnector" presStyleLbl="node1" presStyleIdx="1" presStyleCnt="2"/>
      <dgm:spPr/>
      <dgm:t>
        <a:bodyPr/>
        <a:lstStyle/>
        <a:p>
          <a:endParaRPr lang="nl-BE"/>
        </a:p>
      </dgm:t>
    </dgm:pt>
    <dgm:pt modelId="{91BBA909-0883-4B54-AB2B-432BF5353DCA}" type="pres">
      <dgm:prSet presAssocID="{514DA7E2-B409-4C7C-8116-BC2BC688F826}" presName="childShape" presStyleCnt="0"/>
      <dgm:spPr/>
    </dgm:pt>
    <dgm:pt modelId="{65A39BFC-F21A-46A8-97F8-C3F63F287523}" type="pres">
      <dgm:prSet presAssocID="{2FD67C82-C374-4511-BD9F-AC39581CAE12}" presName="Name13" presStyleLbl="parChTrans1D2" presStyleIdx="2" presStyleCnt="4"/>
      <dgm:spPr/>
      <dgm:t>
        <a:bodyPr/>
        <a:lstStyle/>
        <a:p>
          <a:endParaRPr lang="nl-BE"/>
        </a:p>
      </dgm:t>
    </dgm:pt>
    <dgm:pt modelId="{AEE31719-1CDA-47CE-B6D9-3757AD429F6B}" type="pres">
      <dgm:prSet presAssocID="{D92878A4-AB2F-49F2-9981-074E9DC059AE}" presName="childText" presStyleLbl="bgAcc1" presStyleIdx="2" presStyleCnt="4">
        <dgm:presLayoutVars>
          <dgm:bulletEnabled val="1"/>
        </dgm:presLayoutVars>
      </dgm:prSet>
      <dgm:spPr/>
      <dgm:t>
        <a:bodyPr/>
        <a:lstStyle/>
        <a:p>
          <a:endParaRPr lang="nl-BE"/>
        </a:p>
      </dgm:t>
    </dgm:pt>
    <dgm:pt modelId="{877119A4-1A48-430F-B86C-0D08D2748051}" type="pres">
      <dgm:prSet presAssocID="{A49C6B96-8D0A-4C42-92CA-6ACECC857E56}" presName="Name13" presStyleLbl="parChTrans1D2" presStyleIdx="3" presStyleCnt="4"/>
      <dgm:spPr/>
      <dgm:t>
        <a:bodyPr/>
        <a:lstStyle/>
        <a:p>
          <a:endParaRPr lang="nl-BE"/>
        </a:p>
      </dgm:t>
    </dgm:pt>
    <dgm:pt modelId="{24C64249-0DF6-41D9-A6A7-872498F9FD56}" type="pres">
      <dgm:prSet presAssocID="{3405C86C-B2C7-4FB0-BEFA-EE10A9D9829C}" presName="childText" presStyleLbl="bgAcc1" presStyleIdx="3" presStyleCnt="4">
        <dgm:presLayoutVars>
          <dgm:bulletEnabled val="1"/>
        </dgm:presLayoutVars>
      </dgm:prSet>
      <dgm:spPr/>
      <dgm:t>
        <a:bodyPr/>
        <a:lstStyle/>
        <a:p>
          <a:endParaRPr lang="nl-BE"/>
        </a:p>
      </dgm:t>
    </dgm:pt>
  </dgm:ptLst>
  <dgm:cxnLst>
    <dgm:cxn modelId="{CBD6BAB9-15F5-46AA-9F98-EC9EB10B63F9}" type="presOf" srcId="{92C5DABB-767E-4008-A28C-BA0C5F5CCD2A}" destId="{8EECF022-E90F-4CDE-A71F-22DF85E59AE8}" srcOrd="1" destOrd="0" presId="urn:microsoft.com/office/officeart/2005/8/layout/hierarchy3"/>
    <dgm:cxn modelId="{D3FF2CD6-05C8-46ED-9F14-3ED0575BE26F}" type="presOf" srcId="{A4148F8D-3C92-42DB-9952-1450F130775F}" destId="{BEFEB16A-1F72-4ABA-9330-641A79FFFDC0}" srcOrd="0" destOrd="0" presId="urn:microsoft.com/office/officeart/2005/8/layout/hierarchy3"/>
    <dgm:cxn modelId="{5CF5F411-072B-4F46-AD6A-E7E0B1BD4D27}" type="presOf" srcId="{275D8ED0-9DB4-4F96-893C-E9B20D0A8045}" destId="{11E1F2C5-3242-42F9-8A36-84B88E713CAB}" srcOrd="0" destOrd="0" presId="urn:microsoft.com/office/officeart/2005/8/layout/hierarchy3"/>
    <dgm:cxn modelId="{45DFEC31-0412-4E27-9C44-BC244951888D}" srcId="{92C5DABB-767E-4008-A28C-BA0C5F5CCD2A}" destId="{A4148F8D-3C92-42DB-9952-1450F130775F}" srcOrd="0" destOrd="0" parTransId="{5379C5BF-C80B-4F8B-8135-944F36AC0D06}" sibTransId="{A19383F1-3221-4A73-B827-E7C9D57E5B61}"/>
    <dgm:cxn modelId="{795095B6-2072-4D1D-B0D2-90A14ACDE611}" srcId="{514DA7E2-B409-4C7C-8116-BC2BC688F826}" destId="{3405C86C-B2C7-4FB0-BEFA-EE10A9D9829C}" srcOrd="1" destOrd="0" parTransId="{A49C6B96-8D0A-4C42-92CA-6ACECC857E56}" sibTransId="{6234A321-E498-4EE3-AB96-CEB3352885F7}"/>
    <dgm:cxn modelId="{BEA7ED42-CF6F-4100-917E-D872F4FA2510}" srcId="{275D8ED0-9DB4-4F96-893C-E9B20D0A8045}" destId="{92C5DABB-767E-4008-A28C-BA0C5F5CCD2A}" srcOrd="0" destOrd="0" parTransId="{57DA03CD-5F63-43EE-A81B-026EB65F13B5}" sibTransId="{666B13DC-8383-4ADE-AF76-BCD9F4EB36C4}"/>
    <dgm:cxn modelId="{ADC9C3CD-315C-4910-83B0-478320646DB7}" type="presOf" srcId="{D92878A4-AB2F-49F2-9981-074E9DC059AE}" destId="{AEE31719-1CDA-47CE-B6D9-3757AD429F6B}" srcOrd="0" destOrd="0" presId="urn:microsoft.com/office/officeart/2005/8/layout/hierarchy3"/>
    <dgm:cxn modelId="{618D5452-7E6D-41B8-B4FC-874C01E10399}" srcId="{92C5DABB-767E-4008-A28C-BA0C5F5CCD2A}" destId="{56153135-15DB-481E-81A5-FF0565F2493C}" srcOrd="1" destOrd="0" parTransId="{D85D6531-0EA8-45AC-B281-33205E45895E}" sibTransId="{BED7DB69-B378-4F46-A400-52D4E778A034}"/>
    <dgm:cxn modelId="{6266D397-A35F-45D7-8556-27CD5890AC30}" srcId="{514DA7E2-B409-4C7C-8116-BC2BC688F826}" destId="{D92878A4-AB2F-49F2-9981-074E9DC059AE}" srcOrd="0" destOrd="0" parTransId="{2FD67C82-C374-4511-BD9F-AC39581CAE12}" sibTransId="{F0282E23-F68F-4B5C-AC46-C343C75E2E8A}"/>
    <dgm:cxn modelId="{41A09558-3F4A-48DD-86D0-1EC399EF4ABA}" type="presOf" srcId="{514DA7E2-B409-4C7C-8116-BC2BC688F826}" destId="{39DFE5BE-5110-4189-998E-BC9D55AE3F0D}" srcOrd="0" destOrd="0" presId="urn:microsoft.com/office/officeart/2005/8/layout/hierarchy3"/>
    <dgm:cxn modelId="{35E6814A-3B40-4C45-AF7C-A58A01F97999}" type="presOf" srcId="{5379C5BF-C80B-4F8B-8135-944F36AC0D06}" destId="{C10CC588-C5D6-4219-ACA4-E4D90AB6E881}" srcOrd="0" destOrd="0" presId="urn:microsoft.com/office/officeart/2005/8/layout/hierarchy3"/>
    <dgm:cxn modelId="{A5375019-10A4-4692-9A91-78D0FECE4001}" type="presOf" srcId="{D85D6531-0EA8-45AC-B281-33205E45895E}" destId="{765F9597-A527-4B65-BF68-B46768D6193E}" srcOrd="0" destOrd="0" presId="urn:microsoft.com/office/officeart/2005/8/layout/hierarchy3"/>
    <dgm:cxn modelId="{8AD3FD54-F00D-476E-9BB9-D9AC20A6BCC1}" type="presOf" srcId="{514DA7E2-B409-4C7C-8116-BC2BC688F826}" destId="{7239BAAE-2828-4560-A2AF-F4F815CADF17}" srcOrd="1" destOrd="0" presId="urn:microsoft.com/office/officeart/2005/8/layout/hierarchy3"/>
    <dgm:cxn modelId="{42CE9F8C-2BA8-4737-AFE1-AB85FBE0A722}" type="presOf" srcId="{A49C6B96-8D0A-4C42-92CA-6ACECC857E56}" destId="{877119A4-1A48-430F-B86C-0D08D2748051}" srcOrd="0" destOrd="0" presId="urn:microsoft.com/office/officeart/2005/8/layout/hierarchy3"/>
    <dgm:cxn modelId="{08144733-9287-432A-9776-4A49F4AFC144}" type="presOf" srcId="{2FD67C82-C374-4511-BD9F-AC39581CAE12}" destId="{65A39BFC-F21A-46A8-97F8-C3F63F287523}" srcOrd="0" destOrd="0" presId="urn:microsoft.com/office/officeart/2005/8/layout/hierarchy3"/>
    <dgm:cxn modelId="{2B328632-4220-4DF2-9ACA-7965A8CE5C71}" type="presOf" srcId="{92C5DABB-767E-4008-A28C-BA0C5F5CCD2A}" destId="{F503D9DE-B8E6-4DA8-A326-CF9B84BCCAD3}" srcOrd="0" destOrd="0" presId="urn:microsoft.com/office/officeart/2005/8/layout/hierarchy3"/>
    <dgm:cxn modelId="{387EE808-B250-403C-810E-5987C40A06E2}" type="presOf" srcId="{3405C86C-B2C7-4FB0-BEFA-EE10A9D9829C}" destId="{24C64249-0DF6-41D9-A6A7-872498F9FD56}" srcOrd="0" destOrd="0" presId="urn:microsoft.com/office/officeart/2005/8/layout/hierarchy3"/>
    <dgm:cxn modelId="{DC2174F5-C377-41DA-9FE9-85495D25014E}" type="presOf" srcId="{56153135-15DB-481E-81A5-FF0565F2493C}" destId="{EF4B1458-5723-4D2B-B58D-0EF0690BFD3E}" srcOrd="0" destOrd="0" presId="urn:microsoft.com/office/officeart/2005/8/layout/hierarchy3"/>
    <dgm:cxn modelId="{CC0E1EE9-0B74-4F17-B49A-B3E3778251B7}" srcId="{275D8ED0-9DB4-4F96-893C-E9B20D0A8045}" destId="{514DA7E2-B409-4C7C-8116-BC2BC688F826}" srcOrd="1" destOrd="0" parTransId="{8F23948F-8AD2-4082-9BCD-CA835A2686C0}" sibTransId="{D45F465B-B2FA-4FF0-8184-2837621D2CC0}"/>
    <dgm:cxn modelId="{1A83FE68-BAED-4B15-87BD-165E358F2496}" type="presParOf" srcId="{11E1F2C5-3242-42F9-8A36-84B88E713CAB}" destId="{741E77D4-5EC0-4D57-92B8-B9FB1CFA4B78}" srcOrd="0" destOrd="0" presId="urn:microsoft.com/office/officeart/2005/8/layout/hierarchy3"/>
    <dgm:cxn modelId="{A00FCA9C-CAD1-4081-8C01-F6896C86C33B}" type="presParOf" srcId="{741E77D4-5EC0-4D57-92B8-B9FB1CFA4B78}" destId="{3542CCB5-1425-4E32-B273-9DBEE7CD90C0}" srcOrd="0" destOrd="0" presId="urn:microsoft.com/office/officeart/2005/8/layout/hierarchy3"/>
    <dgm:cxn modelId="{29CFCFF0-3F4A-45B1-831F-112856694CF5}" type="presParOf" srcId="{3542CCB5-1425-4E32-B273-9DBEE7CD90C0}" destId="{F503D9DE-B8E6-4DA8-A326-CF9B84BCCAD3}" srcOrd="0" destOrd="0" presId="urn:microsoft.com/office/officeart/2005/8/layout/hierarchy3"/>
    <dgm:cxn modelId="{B698B5E7-74F5-4DB9-B198-0973047A750F}" type="presParOf" srcId="{3542CCB5-1425-4E32-B273-9DBEE7CD90C0}" destId="{8EECF022-E90F-4CDE-A71F-22DF85E59AE8}" srcOrd="1" destOrd="0" presId="urn:microsoft.com/office/officeart/2005/8/layout/hierarchy3"/>
    <dgm:cxn modelId="{B46E25C8-B447-483D-8ACE-026961C1C05F}" type="presParOf" srcId="{741E77D4-5EC0-4D57-92B8-B9FB1CFA4B78}" destId="{3D901AFF-089D-4D12-8737-C01C375DB863}" srcOrd="1" destOrd="0" presId="urn:microsoft.com/office/officeart/2005/8/layout/hierarchy3"/>
    <dgm:cxn modelId="{CF4E548A-DC60-4C67-9162-664B572993EF}" type="presParOf" srcId="{3D901AFF-089D-4D12-8737-C01C375DB863}" destId="{C10CC588-C5D6-4219-ACA4-E4D90AB6E881}" srcOrd="0" destOrd="0" presId="urn:microsoft.com/office/officeart/2005/8/layout/hierarchy3"/>
    <dgm:cxn modelId="{602378ED-3CA6-4315-8056-C6BA09A6B2CD}" type="presParOf" srcId="{3D901AFF-089D-4D12-8737-C01C375DB863}" destId="{BEFEB16A-1F72-4ABA-9330-641A79FFFDC0}" srcOrd="1" destOrd="0" presId="urn:microsoft.com/office/officeart/2005/8/layout/hierarchy3"/>
    <dgm:cxn modelId="{984C6B91-9CED-49A6-91F9-281C3AA3BFB5}" type="presParOf" srcId="{3D901AFF-089D-4D12-8737-C01C375DB863}" destId="{765F9597-A527-4B65-BF68-B46768D6193E}" srcOrd="2" destOrd="0" presId="urn:microsoft.com/office/officeart/2005/8/layout/hierarchy3"/>
    <dgm:cxn modelId="{B41B638A-E21A-4A79-A207-9DBBC51C5150}" type="presParOf" srcId="{3D901AFF-089D-4D12-8737-C01C375DB863}" destId="{EF4B1458-5723-4D2B-B58D-0EF0690BFD3E}" srcOrd="3" destOrd="0" presId="urn:microsoft.com/office/officeart/2005/8/layout/hierarchy3"/>
    <dgm:cxn modelId="{DD64BD95-614D-4A28-9DD6-106115006773}" type="presParOf" srcId="{11E1F2C5-3242-42F9-8A36-84B88E713CAB}" destId="{79657098-7988-4992-893A-CD96B02AAE61}" srcOrd="1" destOrd="0" presId="urn:microsoft.com/office/officeart/2005/8/layout/hierarchy3"/>
    <dgm:cxn modelId="{5524063D-3A72-47CD-A783-3E3003AE81D6}" type="presParOf" srcId="{79657098-7988-4992-893A-CD96B02AAE61}" destId="{187877D5-2EB3-4C81-A3B3-0C3790AB4F37}" srcOrd="0" destOrd="0" presId="urn:microsoft.com/office/officeart/2005/8/layout/hierarchy3"/>
    <dgm:cxn modelId="{A16EFBF4-F2E7-4674-8EAF-C7DAE0C3DD43}" type="presParOf" srcId="{187877D5-2EB3-4C81-A3B3-0C3790AB4F37}" destId="{39DFE5BE-5110-4189-998E-BC9D55AE3F0D}" srcOrd="0" destOrd="0" presId="urn:microsoft.com/office/officeart/2005/8/layout/hierarchy3"/>
    <dgm:cxn modelId="{37279238-A818-40A0-BC2B-759159F95B74}" type="presParOf" srcId="{187877D5-2EB3-4C81-A3B3-0C3790AB4F37}" destId="{7239BAAE-2828-4560-A2AF-F4F815CADF17}" srcOrd="1" destOrd="0" presId="urn:microsoft.com/office/officeart/2005/8/layout/hierarchy3"/>
    <dgm:cxn modelId="{59FB87E1-4CE3-47D1-8A74-9597744FC1B1}" type="presParOf" srcId="{79657098-7988-4992-893A-CD96B02AAE61}" destId="{91BBA909-0883-4B54-AB2B-432BF5353DCA}" srcOrd="1" destOrd="0" presId="urn:microsoft.com/office/officeart/2005/8/layout/hierarchy3"/>
    <dgm:cxn modelId="{2B896291-AE94-4ECC-BE46-B414E4BD4D1E}" type="presParOf" srcId="{91BBA909-0883-4B54-AB2B-432BF5353DCA}" destId="{65A39BFC-F21A-46A8-97F8-C3F63F287523}" srcOrd="0" destOrd="0" presId="urn:microsoft.com/office/officeart/2005/8/layout/hierarchy3"/>
    <dgm:cxn modelId="{DB7CDD79-61D9-4353-9BCB-999DFF760036}" type="presParOf" srcId="{91BBA909-0883-4B54-AB2B-432BF5353DCA}" destId="{AEE31719-1CDA-47CE-B6D9-3757AD429F6B}" srcOrd="1" destOrd="0" presId="urn:microsoft.com/office/officeart/2005/8/layout/hierarchy3"/>
    <dgm:cxn modelId="{257F843A-EF2D-4F20-812C-C2F531BAA80E}" type="presParOf" srcId="{91BBA909-0883-4B54-AB2B-432BF5353DCA}" destId="{877119A4-1A48-430F-B86C-0D08D2748051}" srcOrd="2" destOrd="0" presId="urn:microsoft.com/office/officeart/2005/8/layout/hierarchy3"/>
    <dgm:cxn modelId="{C7701165-F178-49A8-A4E6-775DDF0B4491}" type="presParOf" srcId="{91BBA909-0883-4B54-AB2B-432BF5353DCA}" destId="{24C64249-0DF6-41D9-A6A7-872498F9FD56}"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38AF81-270F-44B8-884A-D354558F892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nl-NL"/>
        </a:p>
      </dgm:t>
    </dgm:pt>
    <dgm:pt modelId="{1E25A046-997B-4AD1-AEF8-233FE5A2C42B}">
      <dgm:prSet phldrT="[Tekst]"/>
      <dgm:spPr>
        <a:solidFill>
          <a:schemeClr val="tx1">
            <a:lumMod val="40000"/>
            <a:lumOff val="60000"/>
          </a:schemeClr>
        </a:solidFill>
      </dgm:spPr>
      <dgm:t>
        <a:bodyPr/>
        <a:lstStyle/>
        <a:p>
          <a:r>
            <a:rPr lang="nl-NL" sz="1800" b="1" dirty="0">
              <a:latin typeface="Calibri" panose="020F0502020204030204" pitchFamily="34" charset="0"/>
            </a:rPr>
            <a:t>INSTAP A2</a:t>
          </a:r>
        </a:p>
      </dgm:t>
    </dgm:pt>
    <dgm:pt modelId="{17832C6C-523C-47E7-B499-96CE5CF41EEF}" type="parTrans" cxnId="{7A8EB32B-1CE4-4C4A-8C97-47ABE672D016}">
      <dgm:prSet/>
      <dgm:spPr/>
      <dgm:t>
        <a:bodyPr/>
        <a:lstStyle/>
        <a:p>
          <a:endParaRPr lang="nl-NL"/>
        </a:p>
      </dgm:t>
    </dgm:pt>
    <dgm:pt modelId="{2D536F25-CE1C-4030-9ADF-1B1CDE3D3FC1}" type="sibTrans" cxnId="{7A8EB32B-1CE4-4C4A-8C97-47ABE672D016}">
      <dgm:prSet/>
      <dgm:spPr/>
      <dgm:t>
        <a:bodyPr/>
        <a:lstStyle/>
        <a:p>
          <a:endParaRPr lang="nl-NL"/>
        </a:p>
      </dgm:t>
    </dgm:pt>
    <dgm:pt modelId="{3647F97C-3924-48A3-96F9-CE0F548AC33B}">
      <dgm:prSet phldrT="[Tekst]"/>
      <dgm:spPr>
        <a:solidFill>
          <a:schemeClr val="tx1">
            <a:lumMod val="40000"/>
            <a:lumOff val="60000"/>
          </a:schemeClr>
        </a:solidFill>
      </dgm:spPr>
      <dgm:t>
        <a:bodyPr/>
        <a:lstStyle/>
        <a:p>
          <a:r>
            <a:rPr lang="nl-NL" sz="1800" b="1" dirty="0">
              <a:latin typeface="Calibri" panose="020F0502020204030204" pitchFamily="34" charset="0"/>
            </a:rPr>
            <a:t>INSTAP B1 1&amp;2</a:t>
          </a:r>
        </a:p>
      </dgm:t>
    </dgm:pt>
    <dgm:pt modelId="{19CCE388-AC6E-4370-B057-A35932FB31EE}" type="parTrans" cxnId="{DE9939D8-7235-45FE-82F7-E9244EB01043}">
      <dgm:prSet/>
      <dgm:spPr/>
      <dgm:t>
        <a:bodyPr/>
        <a:lstStyle/>
        <a:p>
          <a:endParaRPr lang="nl-NL"/>
        </a:p>
      </dgm:t>
    </dgm:pt>
    <dgm:pt modelId="{CA2C73E1-6CC4-4DB5-98CA-1B15891289DF}" type="sibTrans" cxnId="{DE9939D8-7235-45FE-82F7-E9244EB01043}">
      <dgm:prSet/>
      <dgm:spPr/>
      <dgm:t>
        <a:bodyPr/>
        <a:lstStyle/>
        <a:p>
          <a:endParaRPr lang="nl-NL"/>
        </a:p>
      </dgm:t>
    </dgm:pt>
    <dgm:pt modelId="{BEECD13F-6D39-4EEB-AF4C-4568F62AD8A8}">
      <dgm:prSet phldrT="[Tekst]"/>
      <dgm:spPr>
        <a:solidFill>
          <a:schemeClr val="tx1">
            <a:lumMod val="40000"/>
            <a:lumOff val="60000"/>
          </a:schemeClr>
        </a:solidFill>
      </dgm:spPr>
      <dgm:t>
        <a:bodyPr/>
        <a:lstStyle/>
        <a:p>
          <a:r>
            <a:rPr lang="nl-NL" sz="1800" b="1" dirty="0">
              <a:latin typeface="Calibri" panose="020F0502020204030204" pitchFamily="34" charset="0"/>
            </a:rPr>
            <a:t>INSTAP B1 3&amp;4 (+luistertoets)</a:t>
          </a:r>
        </a:p>
      </dgm:t>
    </dgm:pt>
    <dgm:pt modelId="{43C4ABA5-4D2A-46BA-88B2-52DBC970C95F}" type="parTrans" cxnId="{17852FEE-E3F8-4DCA-8103-8A2EA1F9125B}">
      <dgm:prSet/>
      <dgm:spPr/>
      <dgm:t>
        <a:bodyPr/>
        <a:lstStyle/>
        <a:p>
          <a:endParaRPr lang="nl-NL"/>
        </a:p>
      </dgm:t>
    </dgm:pt>
    <dgm:pt modelId="{909FB727-AD2B-4D7E-B81F-0B4CDD88911B}" type="sibTrans" cxnId="{17852FEE-E3F8-4DCA-8103-8A2EA1F9125B}">
      <dgm:prSet/>
      <dgm:spPr/>
      <dgm:t>
        <a:bodyPr/>
        <a:lstStyle/>
        <a:p>
          <a:endParaRPr lang="nl-NL"/>
        </a:p>
      </dgm:t>
    </dgm:pt>
    <dgm:pt modelId="{ECB511AE-6C7E-43E3-B955-B31931C15136}">
      <dgm:prSet phldrT="[Tekst]"/>
      <dgm:spPr>
        <a:solidFill>
          <a:schemeClr val="tx1">
            <a:lumMod val="40000"/>
            <a:lumOff val="60000"/>
          </a:schemeClr>
        </a:solidFill>
      </dgm:spPr>
      <dgm:t>
        <a:bodyPr/>
        <a:lstStyle/>
        <a:p>
          <a:r>
            <a:rPr lang="nl-NL" sz="2000" b="1" dirty="0">
              <a:latin typeface="Calibri" panose="020F0502020204030204" pitchFamily="34" charset="0"/>
            </a:rPr>
            <a:t>INSTAP B2/C1 (+luistertoets)</a:t>
          </a:r>
        </a:p>
      </dgm:t>
    </dgm:pt>
    <dgm:pt modelId="{4D635BF3-9CB8-4DA6-BD6F-3E6FD5D6A387}" type="parTrans" cxnId="{A4033BBC-E5A5-4D56-80EC-86AF3FFB7A69}">
      <dgm:prSet/>
      <dgm:spPr/>
      <dgm:t>
        <a:bodyPr/>
        <a:lstStyle/>
        <a:p>
          <a:endParaRPr lang="nl-NL"/>
        </a:p>
      </dgm:t>
    </dgm:pt>
    <dgm:pt modelId="{88821CB6-5821-46B2-BEF9-3C2A13B3F6ED}" type="sibTrans" cxnId="{A4033BBC-E5A5-4D56-80EC-86AF3FFB7A69}">
      <dgm:prSet/>
      <dgm:spPr/>
      <dgm:t>
        <a:bodyPr/>
        <a:lstStyle/>
        <a:p>
          <a:endParaRPr lang="nl-NL"/>
        </a:p>
      </dgm:t>
    </dgm:pt>
    <dgm:pt modelId="{06355F42-59D1-47DD-9B6C-E05894C41313}">
      <dgm:prSet phldrT="[Tekst]" custT="1"/>
      <dgm:spPr>
        <a:solidFill>
          <a:schemeClr val="tx1">
            <a:lumMod val="40000"/>
            <a:lumOff val="60000"/>
          </a:schemeClr>
        </a:solidFill>
      </dgm:spPr>
      <dgm:t>
        <a:bodyPr/>
        <a:lstStyle/>
        <a:p>
          <a:r>
            <a:rPr lang="nl-NL" sz="1800" dirty="0">
              <a:latin typeface="Calibri" panose="020F0502020204030204" pitchFamily="34" charset="0"/>
            </a:rPr>
            <a:t>Interactie</a:t>
          </a:r>
        </a:p>
      </dgm:t>
    </dgm:pt>
    <dgm:pt modelId="{E6A6B7A6-4202-4D21-800E-77BCA4EC279C}" type="parTrans" cxnId="{0BEB660F-E68C-4EA1-A648-46B97FC5AA25}">
      <dgm:prSet/>
      <dgm:spPr/>
      <dgm:t>
        <a:bodyPr/>
        <a:lstStyle/>
        <a:p>
          <a:endParaRPr lang="nl-NL"/>
        </a:p>
      </dgm:t>
    </dgm:pt>
    <dgm:pt modelId="{D2597539-F94F-4194-B6C7-758478FB1369}" type="sibTrans" cxnId="{0BEB660F-E68C-4EA1-A648-46B97FC5AA25}">
      <dgm:prSet/>
      <dgm:spPr/>
      <dgm:t>
        <a:bodyPr/>
        <a:lstStyle/>
        <a:p>
          <a:endParaRPr lang="nl-NL"/>
        </a:p>
      </dgm:t>
    </dgm:pt>
    <dgm:pt modelId="{AA107EB7-F6DA-40ED-AD72-926C0D97693C}">
      <dgm:prSet phldrT="[Tekst]" custT="1"/>
      <dgm:spPr>
        <a:solidFill>
          <a:schemeClr val="tx1">
            <a:lumMod val="40000"/>
            <a:lumOff val="60000"/>
          </a:schemeClr>
        </a:solidFill>
      </dgm:spPr>
      <dgm:t>
        <a:bodyPr/>
        <a:lstStyle/>
        <a:p>
          <a:r>
            <a:rPr lang="nl-NL" sz="1800" dirty="0">
              <a:latin typeface="Calibri" panose="020F0502020204030204" pitchFamily="34" charset="0"/>
            </a:rPr>
            <a:t>Leefwereld cursist</a:t>
          </a:r>
        </a:p>
      </dgm:t>
    </dgm:pt>
    <dgm:pt modelId="{1B7BBEC1-9C3C-4A57-8312-E22054B24E4A}" type="parTrans" cxnId="{694335D9-F09D-485F-AF2D-26D022C4395C}">
      <dgm:prSet/>
      <dgm:spPr/>
      <dgm:t>
        <a:bodyPr/>
        <a:lstStyle/>
        <a:p>
          <a:endParaRPr lang="nl-NL"/>
        </a:p>
      </dgm:t>
    </dgm:pt>
    <dgm:pt modelId="{F4C0A86B-48E1-4473-BC4F-0CE73463830C}" type="sibTrans" cxnId="{694335D9-F09D-485F-AF2D-26D022C4395C}">
      <dgm:prSet/>
      <dgm:spPr/>
      <dgm:t>
        <a:bodyPr/>
        <a:lstStyle/>
        <a:p>
          <a:endParaRPr lang="nl-NL"/>
        </a:p>
      </dgm:t>
    </dgm:pt>
    <dgm:pt modelId="{C1476AFC-B77A-448E-B7FA-34B14668757A}">
      <dgm:prSet phldrT="[Tekst]" custT="1"/>
      <dgm:spPr>
        <a:solidFill>
          <a:schemeClr val="tx1">
            <a:lumMod val="40000"/>
            <a:lumOff val="60000"/>
          </a:schemeClr>
        </a:solidFill>
      </dgm:spPr>
      <dgm:t>
        <a:bodyPr/>
        <a:lstStyle/>
        <a:p>
          <a:r>
            <a:rPr lang="nl-NL" sz="1800" dirty="0">
              <a:latin typeface="Calibri" panose="020F0502020204030204" pitchFamily="34" charset="0"/>
            </a:rPr>
            <a:t>Gesprekstempo variëren</a:t>
          </a:r>
        </a:p>
      </dgm:t>
    </dgm:pt>
    <dgm:pt modelId="{A7B48D7F-CA26-4AB0-8A8C-422953874707}" type="parTrans" cxnId="{CBD382B4-ADAB-4365-A809-947F13B9C478}">
      <dgm:prSet/>
      <dgm:spPr/>
      <dgm:t>
        <a:bodyPr/>
        <a:lstStyle/>
        <a:p>
          <a:endParaRPr lang="nl-NL"/>
        </a:p>
      </dgm:t>
    </dgm:pt>
    <dgm:pt modelId="{1C8D6AAA-735E-4801-817B-24E2D4BB03FD}" type="sibTrans" cxnId="{CBD382B4-ADAB-4365-A809-947F13B9C478}">
      <dgm:prSet/>
      <dgm:spPr/>
      <dgm:t>
        <a:bodyPr/>
        <a:lstStyle/>
        <a:p>
          <a:endParaRPr lang="nl-NL"/>
        </a:p>
      </dgm:t>
    </dgm:pt>
    <dgm:pt modelId="{569331C5-85CE-4621-9054-6EAA47E98C85}">
      <dgm:prSet custT="1"/>
      <dgm:spPr>
        <a:solidFill>
          <a:schemeClr val="tx1">
            <a:lumMod val="40000"/>
            <a:lumOff val="60000"/>
          </a:schemeClr>
        </a:solidFill>
      </dgm:spPr>
      <dgm:t>
        <a:bodyPr/>
        <a:lstStyle/>
        <a:p>
          <a:r>
            <a:rPr lang="nl-NL" sz="1800" b="0" dirty="0">
              <a:latin typeface="Calibri" panose="020F0502020204030204" pitchFamily="34" charset="0"/>
            </a:rPr>
            <a:t>Interactie</a:t>
          </a:r>
        </a:p>
      </dgm:t>
    </dgm:pt>
    <dgm:pt modelId="{82A5B271-31B0-447C-A86F-1E7D23338A83}" type="parTrans" cxnId="{D2A5B554-1982-4C85-BD19-A2409F77C2B5}">
      <dgm:prSet/>
      <dgm:spPr/>
      <dgm:t>
        <a:bodyPr/>
        <a:lstStyle/>
        <a:p>
          <a:endParaRPr lang="nl-NL"/>
        </a:p>
      </dgm:t>
    </dgm:pt>
    <dgm:pt modelId="{C58DB4CF-BE86-428F-ADC8-8F3AEE5DD772}" type="sibTrans" cxnId="{D2A5B554-1982-4C85-BD19-A2409F77C2B5}">
      <dgm:prSet/>
      <dgm:spPr/>
      <dgm:t>
        <a:bodyPr/>
        <a:lstStyle/>
        <a:p>
          <a:endParaRPr lang="nl-NL"/>
        </a:p>
      </dgm:t>
    </dgm:pt>
    <dgm:pt modelId="{8E553EC3-9885-4921-8CCC-67BD32132ED1}">
      <dgm:prSet custT="1"/>
      <dgm:spPr>
        <a:solidFill>
          <a:schemeClr val="tx1">
            <a:lumMod val="40000"/>
            <a:lumOff val="60000"/>
          </a:schemeClr>
        </a:solidFill>
      </dgm:spPr>
      <dgm:t>
        <a:bodyPr/>
        <a:lstStyle/>
        <a:p>
          <a:r>
            <a:rPr lang="nl-NL" sz="1800" b="0" dirty="0">
              <a:latin typeface="Calibri" panose="020F0502020204030204" pitchFamily="34" charset="0"/>
            </a:rPr>
            <a:t>Leefwereld</a:t>
          </a:r>
        </a:p>
      </dgm:t>
    </dgm:pt>
    <dgm:pt modelId="{749630B9-0799-4D75-8DB3-6F45B4B2329E}" type="parTrans" cxnId="{BAEDA74C-41C8-4819-B22E-148826878DC4}">
      <dgm:prSet/>
      <dgm:spPr/>
      <dgm:t>
        <a:bodyPr/>
        <a:lstStyle/>
        <a:p>
          <a:endParaRPr lang="nl-NL"/>
        </a:p>
      </dgm:t>
    </dgm:pt>
    <dgm:pt modelId="{63BCBF71-0EC6-4485-9A97-24A210564AB5}" type="sibTrans" cxnId="{BAEDA74C-41C8-4819-B22E-148826878DC4}">
      <dgm:prSet/>
      <dgm:spPr/>
      <dgm:t>
        <a:bodyPr/>
        <a:lstStyle/>
        <a:p>
          <a:endParaRPr lang="nl-NL"/>
        </a:p>
      </dgm:t>
    </dgm:pt>
    <dgm:pt modelId="{DFEBB6D4-8653-41C5-A56B-8FD215783950}">
      <dgm:prSet custT="1"/>
      <dgm:spPr>
        <a:solidFill>
          <a:schemeClr val="tx1">
            <a:lumMod val="40000"/>
            <a:lumOff val="60000"/>
          </a:schemeClr>
        </a:solidFill>
      </dgm:spPr>
      <dgm:t>
        <a:bodyPr/>
        <a:lstStyle/>
        <a:p>
          <a:r>
            <a:rPr lang="nl-NL" sz="1800" b="0" dirty="0">
              <a:latin typeface="Calibri" panose="020F0502020204030204" pitchFamily="34" charset="0"/>
            </a:rPr>
            <a:t>Gesprekstempo variëren</a:t>
          </a:r>
        </a:p>
      </dgm:t>
    </dgm:pt>
    <dgm:pt modelId="{9369CBE7-CC00-42C7-9C40-919BD66F6C95}" type="parTrans" cxnId="{FE97EF29-8790-4BB0-9D72-5406621472AD}">
      <dgm:prSet/>
      <dgm:spPr/>
      <dgm:t>
        <a:bodyPr/>
        <a:lstStyle/>
        <a:p>
          <a:endParaRPr lang="nl-NL"/>
        </a:p>
      </dgm:t>
    </dgm:pt>
    <dgm:pt modelId="{878C6DB8-5FA0-4185-8DF5-026F5385105F}" type="sibTrans" cxnId="{FE97EF29-8790-4BB0-9D72-5406621472AD}">
      <dgm:prSet/>
      <dgm:spPr/>
      <dgm:t>
        <a:bodyPr/>
        <a:lstStyle/>
        <a:p>
          <a:endParaRPr lang="nl-NL"/>
        </a:p>
      </dgm:t>
    </dgm:pt>
    <dgm:pt modelId="{EF296C1E-701E-4632-BE23-4E99EFFA76F7}">
      <dgm:prSet custT="1"/>
      <dgm:spPr>
        <a:solidFill>
          <a:schemeClr val="tx1">
            <a:lumMod val="40000"/>
            <a:lumOff val="60000"/>
          </a:schemeClr>
        </a:solidFill>
      </dgm:spPr>
      <dgm:t>
        <a:bodyPr/>
        <a:lstStyle/>
        <a:p>
          <a:r>
            <a:rPr lang="nl-NL" sz="1800" b="0" dirty="0">
              <a:latin typeface="Calibri" panose="020F0502020204030204" pitchFamily="34" charset="0"/>
            </a:rPr>
            <a:t>Perfectum/imperfectum</a:t>
          </a:r>
        </a:p>
      </dgm:t>
    </dgm:pt>
    <dgm:pt modelId="{1FF8D19E-80B9-4008-A8B7-4EE4934F659A}" type="parTrans" cxnId="{AEAD5370-B51E-41C1-B3E2-12483C0C6DA9}">
      <dgm:prSet/>
      <dgm:spPr/>
      <dgm:t>
        <a:bodyPr/>
        <a:lstStyle/>
        <a:p>
          <a:endParaRPr lang="nl-NL"/>
        </a:p>
      </dgm:t>
    </dgm:pt>
    <dgm:pt modelId="{B27759B4-20B7-4FB3-AFA0-AAE3B4B67FB6}" type="sibTrans" cxnId="{AEAD5370-B51E-41C1-B3E2-12483C0C6DA9}">
      <dgm:prSet/>
      <dgm:spPr/>
      <dgm:t>
        <a:bodyPr/>
        <a:lstStyle/>
        <a:p>
          <a:endParaRPr lang="nl-NL"/>
        </a:p>
      </dgm:t>
    </dgm:pt>
    <dgm:pt modelId="{09A205D8-939D-4A38-B7D8-1630BDA8CF4B}">
      <dgm:prSet custT="1"/>
      <dgm:spPr>
        <a:solidFill>
          <a:schemeClr val="tx1">
            <a:lumMod val="40000"/>
            <a:lumOff val="60000"/>
          </a:schemeClr>
        </a:solidFill>
      </dgm:spPr>
      <dgm:t>
        <a:bodyPr/>
        <a:lstStyle/>
        <a:p>
          <a:r>
            <a:rPr lang="nl-NL" sz="1800" b="0" dirty="0">
              <a:latin typeface="Calibri" panose="020F0502020204030204" pitchFamily="34" charset="0"/>
            </a:rPr>
            <a:t>Interactie</a:t>
          </a:r>
        </a:p>
      </dgm:t>
    </dgm:pt>
    <dgm:pt modelId="{1C6F41C7-9973-4C8A-98E1-ED8194A2EC98}" type="parTrans" cxnId="{F0034855-2C5D-43D1-ABB6-58B68CACAD42}">
      <dgm:prSet/>
      <dgm:spPr/>
      <dgm:t>
        <a:bodyPr/>
        <a:lstStyle/>
        <a:p>
          <a:endParaRPr lang="nl-NL"/>
        </a:p>
      </dgm:t>
    </dgm:pt>
    <dgm:pt modelId="{F0321E2C-0968-4ED1-BFB6-125E8116AC91}" type="sibTrans" cxnId="{F0034855-2C5D-43D1-ABB6-58B68CACAD42}">
      <dgm:prSet/>
      <dgm:spPr/>
      <dgm:t>
        <a:bodyPr/>
        <a:lstStyle/>
        <a:p>
          <a:endParaRPr lang="nl-NL"/>
        </a:p>
      </dgm:t>
    </dgm:pt>
    <dgm:pt modelId="{C5CD33B3-7322-4A40-9F10-07B822CFEB52}">
      <dgm:prSet custT="1"/>
      <dgm:spPr>
        <a:solidFill>
          <a:schemeClr val="tx1">
            <a:lumMod val="40000"/>
            <a:lumOff val="60000"/>
          </a:schemeClr>
        </a:solidFill>
      </dgm:spPr>
      <dgm:t>
        <a:bodyPr/>
        <a:lstStyle/>
        <a:p>
          <a:r>
            <a:rPr lang="nl-NL" sz="1800" b="0" dirty="0">
              <a:latin typeface="Calibri" panose="020F0502020204030204" pitchFamily="34" charset="0"/>
            </a:rPr>
            <a:t>Abstractere thema’s, mening</a:t>
          </a:r>
        </a:p>
      </dgm:t>
    </dgm:pt>
    <dgm:pt modelId="{34159FD9-E015-404E-BE79-47FDEF5C85E0}" type="parTrans" cxnId="{33DD2829-79BF-4504-9099-C2C1CC2A9DA4}">
      <dgm:prSet/>
      <dgm:spPr/>
      <dgm:t>
        <a:bodyPr/>
        <a:lstStyle/>
        <a:p>
          <a:endParaRPr lang="nl-NL"/>
        </a:p>
      </dgm:t>
    </dgm:pt>
    <dgm:pt modelId="{D0B4453C-6E56-4A30-A3BB-78C9462C53AA}" type="sibTrans" cxnId="{33DD2829-79BF-4504-9099-C2C1CC2A9DA4}">
      <dgm:prSet/>
      <dgm:spPr/>
      <dgm:t>
        <a:bodyPr/>
        <a:lstStyle/>
        <a:p>
          <a:endParaRPr lang="nl-NL"/>
        </a:p>
      </dgm:t>
    </dgm:pt>
    <dgm:pt modelId="{8CB6581A-5414-4C26-B966-224F986D1EAE}">
      <dgm:prSet custT="1"/>
      <dgm:spPr>
        <a:solidFill>
          <a:schemeClr val="tx1">
            <a:lumMod val="40000"/>
            <a:lumOff val="60000"/>
          </a:schemeClr>
        </a:solidFill>
      </dgm:spPr>
      <dgm:t>
        <a:bodyPr/>
        <a:lstStyle/>
        <a:p>
          <a:r>
            <a:rPr lang="nl-NL" sz="1800" b="0" dirty="0">
              <a:latin typeface="Calibri" panose="020F0502020204030204" pitchFamily="34" charset="0"/>
            </a:rPr>
            <a:t>Perfectum/imperfectum/futurum/conditionalis</a:t>
          </a:r>
        </a:p>
      </dgm:t>
    </dgm:pt>
    <dgm:pt modelId="{A4D48499-8806-419E-BAD5-88A5450F177E}" type="parTrans" cxnId="{673FE144-0A68-45F2-BEB0-A055BAE2FF4D}">
      <dgm:prSet/>
      <dgm:spPr/>
      <dgm:t>
        <a:bodyPr/>
        <a:lstStyle/>
        <a:p>
          <a:endParaRPr lang="nl-NL"/>
        </a:p>
      </dgm:t>
    </dgm:pt>
    <dgm:pt modelId="{C484D597-B04C-4A4B-BD9D-4EBBD206C0E7}" type="sibTrans" cxnId="{673FE144-0A68-45F2-BEB0-A055BAE2FF4D}">
      <dgm:prSet/>
      <dgm:spPr/>
      <dgm:t>
        <a:bodyPr/>
        <a:lstStyle/>
        <a:p>
          <a:endParaRPr lang="nl-NL"/>
        </a:p>
      </dgm:t>
    </dgm:pt>
    <dgm:pt modelId="{2F6219B8-B0BF-4649-9239-07D21EF83ACF}">
      <dgm:prSet custT="1"/>
      <dgm:spPr>
        <a:solidFill>
          <a:schemeClr val="tx1">
            <a:lumMod val="40000"/>
            <a:lumOff val="60000"/>
          </a:schemeClr>
        </a:solidFill>
      </dgm:spPr>
      <dgm:t>
        <a:bodyPr/>
        <a:lstStyle/>
        <a:p>
          <a:r>
            <a:rPr lang="nl-NL" sz="1800" b="0" dirty="0">
              <a:latin typeface="Calibri" panose="020F0502020204030204" pitchFamily="34" charset="0"/>
            </a:rPr>
            <a:t>Monoloog + interactie</a:t>
          </a:r>
        </a:p>
      </dgm:t>
    </dgm:pt>
    <dgm:pt modelId="{2F3E0D38-C14C-45B3-9FF8-AB82B9FB3A98}" type="parTrans" cxnId="{CCBE2A04-88E0-495E-A7AF-3E55CD886C26}">
      <dgm:prSet/>
      <dgm:spPr/>
      <dgm:t>
        <a:bodyPr/>
        <a:lstStyle/>
        <a:p>
          <a:endParaRPr lang="nl-NL"/>
        </a:p>
      </dgm:t>
    </dgm:pt>
    <dgm:pt modelId="{B1E0261A-E401-4F74-8DB8-E1A10B8CC8B5}" type="sibTrans" cxnId="{CCBE2A04-88E0-495E-A7AF-3E55CD886C26}">
      <dgm:prSet/>
      <dgm:spPr/>
      <dgm:t>
        <a:bodyPr/>
        <a:lstStyle/>
        <a:p>
          <a:endParaRPr lang="nl-NL"/>
        </a:p>
      </dgm:t>
    </dgm:pt>
    <dgm:pt modelId="{67411FF0-F146-494E-8045-55000A874B1A}">
      <dgm:prSet/>
      <dgm:spPr>
        <a:solidFill>
          <a:schemeClr val="tx1">
            <a:lumMod val="40000"/>
            <a:lumOff val="60000"/>
          </a:schemeClr>
        </a:solidFill>
      </dgm:spPr>
      <dgm:t>
        <a:bodyPr/>
        <a:lstStyle/>
        <a:p>
          <a:endParaRPr lang="nl-NL" sz="1600" dirty="0"/>
        </a:p>
      </dgm:t>
    </dgm:pt>
    <dgm:pt modelId="{9AAA0CAB-EDC7-48AB-8E58-9CC429A4D2A7}" type="parTrans" cxnId="{6EED40CA-2915-455D-9FA3-62DC58E260ED}">
      <dgm:prSet/>
      <dgm:spPr/>
      <dgm:t>
        <a:bodyPr/>
        <a:lstStyle/>
        <a:p>
          <a:endParaRPr lang="nl-NL"/>
        </a:p>
      </dgm:t>
    </dgm:pt>
    <dgm:pt modelId="{F62A8905-1315-4BFD-82AF-76CBE7F798B4}" type="sibTrans" cxnId="{6EED40CA-2915-455D-9FA3-62DC58E260ED}">
      <dgm:prSet/>
      <dgm:spPr/>
      <dgm:t>
        <a:bodyPr/>
        <a:lstStyle/>
        <a:p>
          <a:endParaRPr lang="nl-NL"/>
        </a:p>
      </dgm:t>
    </dgm:pt>
    <dgm:pt modelId="{F677A7E0-1BD6-47DE-863C-EE92AB18956B}">
      <dgm:prSet custT="1"/>
      <dgm:spPr>
        <a:solidFill>
          <a:schemeClr val="tx1">
            <a:lumMod val="40000"/>
            <a:lumOff val="60000"/>
          </a:schemeClr>
        </a:solidFill>
      </dgm:spPr>
      <dgm:t>
        <a:bodyPr/>
        <a:lstStyle/>
        <a:p>
          <a:r>
            <a:rPr lang="nl-NL" sz="1800" b="0" dirty="0">
              <a:latin typeface="Calibri" panose="020F0502020204030204" pitchFamily="34" charset="0"/>
            </a:rPr>
            <a:t>Abstractere thema’s, mening, los van de leefwereld</a:t>
          </a:r>
        </a:p>
      </dgm:t>
    </dgm:pt>
    <dgm:pt modelId="{1955D42A-7F70-4F22-B0D1-BB3E0F654E22}" type="parTrans" cxnId="{EE93426C-D937-4169-A780-B411E77D2DA9}">
      <dgm:prSet/>
      <dgm:spPr/>
      <dgm:t>
        <a:bodyPr/>
        <a:lstStyle/>
        <a:p>
          <a:endParaRPr lang="nl-NL"/>
        </a:p>
      </dgm:t>
    </dgm:pt>
    <dgm:pt modelId="{E2B30B20-E7D7-4596-931E-2F22BBAA1ED7}" type="sibTrans" cxnId="{EE93426C-D937-4169-A780-B411E77D2DA9}">
      <dgm:prSet/>
      <dgm:spPr/>
      <dgm:t>
        <a:bodyPr/>
        <a:lstStyle/>
        <a:p>
          <a:endParaRPr lang="nl-NL"/>
        </a:p>
      </dgm:t>
    </dgm:pt>
    <dgm:pt modelId="{BA5A2F20-D0C3-467F-B33A-1B3547BBC85B}">
      <dgm:prSet custT="1"/>
      <dgm:spPr>
        <a:solidFill>
          <a:schemeClr val="tx1">
            <a:lumMod val="40000"/>
            <a:lumOff val="60000"/>
          </a:schemeClr>
        </a:solidFill>
      </dgm:spPr>
      <dgm:t>
        <a:bodyPr/>
        <a:lstStyle/>
        <a:p>
          <a:r>
            <a:rPr lang="nl-NL" sz="1800" b="0" dirty="0">
              <a:latin typeface="Calibri" panose="020F0502020204030204" pitchFamily="34" charset="0"/>
            </a:rPr>
            <a:t>Complexe grammaticale zinsstructuren</a:t>
          </a:r>
        </a:p>
      </dgm:t>
    </dgm:pt>
    <dgm:pt modelId="{BCB0AFFE-1CE4-4E6B-BFF1-4E4B831C76E3}" type="parTrans" cxnId="{DF33B443-6DF8-4605-940B-6E16756CD791}">
      <dgm:prSet/>
      <dgm:spPr/>
      <dgm:t>
        <a:bodyPr/>
        <a:lstStyle/>
        <a:p>
          <a:endParaRPr lang="nl-BE"/>
        </a:p>
      </dgm:t>
    </dgm:pt>
    <dgm:pt modelId="{3D956B08-ACF8-4E53-BEA1-66E60393933A}" type="sibTrans" cxnId="{DF33B443-6DF8-4605-940B-6E16756CD791}">
      <dgm:prSet/>
      <dgm:spPr/>
      <dgm:t>
        <a:bodyPr/>
        <a:lstStyle/>
        <a:p>
          <a:endParaRPr lang="nl-BE"/>
        </a:p>
      </dgm:t>
    </dgm:pt>
    <dgm:pt modelId="{ECB305CC-17C9-440E-8E2D-AAEA023CF8BF}">
      <dgm:prSet phldrT="[Tekst]"/>
      <dgm:spPr/>
      <dgm:t>
        <a:bodyPr/>
        <a:lstStyle/>
        <a:p>
          <a:endParaRPr lang="nl-NL" dirty="0">
            <a:latin typeface="Calibri" panose="020F0502020204030204" pitchFamily="34" charset="0"/>
          </a:endParaRPr>
        </a:p>
      </dgm:t>
    </dgm:pt>
    <dgm:pt modelId="{01864312-4A47-497E-BA25-7864EDA5BD9F}" type="sibTrans" cxnId="{768276B8-0D82-4445-8675-ED272981CB51}">
      <dgm:prSet/>
      <dgm:spPr/>
      <dgm:t>
        <a:bodyPr/>
        <a:lstStyle/>
        <a:p>
          <a:endParaRPr lang="nl-NL"/>
        </a:p>
      </dgm:t>
    </dgm:pt>
    <dgm:pt modelId="{18AEEC4A-251C-4DD3-9ED9-B51CA29CB7A9}" type="parTrans" cxnId="{768276B8-0D82-4445-8675-ED272981CB51}">
      <dgm:prSet/>
      <dgm:spPr/>
      <dgm:t>
        <a:bodyPr/>
        <a:lstStyle/>
        <a:p>
          <a:endParaRPr lang="nl-NL"/>
        </a:p>
      </dgm:t>
    </dgm:pt>
    <dgm:pt modelId="{52EAA489-D9E6-4491-A257-445F4B11DFD3}" type="pres">
      <dgm:prSet presAssocID="{8738AF81-270F-44B8-884A-D354558F8924}" presName="diagram" presStyleCnt="0">
        <dgm:presLayoutVars>
          <dgm:chMax val="1"/>
          <dgm:dir/>
          <dgm:animLvl val="ctr"/>
          <dgm:resizeHandles val="exact"/>
        </dgm:presLayoutVars>
      </dgm:prSet>
      <dgm:spPr/>
      <dgm:t>
        <a:bodyPr/>
        <a:lstStyle/>
        <a:p>
          <a:endParaRPr lang="nl-BE"/>
        </a:p>
      </dgm:t>
    </dgm:pt>
    <dgm:pt modelId="{FC082D62-C423-475A-8878-F4256B6E72D0}" type="pres">
      <dgm:prSet presAssocID="{8738AF81-270F-44B8-884A-D354558F8924}" presName="matrix" presStyleCnt="0"/>
      <dgm:spPr/>
    </dgm:pt>
    <dgm:pt modelId="{BEFA70A7-5CF3-40F3-89B0-EA6B56A52687}" type="pres">
      <dgm:prSet presAssocID="{8738AF81-270F-44B8-884A-D354558F8924}" presName="tile1" presStyleLbl="node1" presStyleIdx="0" presStyleCnt="4"/>
      <dgm:spPr/>
      <dgm:t>
        <a:bodyPr/>
        <a:lstStyle/>
        <a:p>
          <a:endParaRPr lang="nl-BE"/>
        </a:p>
      </dgm:t>
    </dgm:pt>
    <dgm:pt modelId="{FE0735B0-486C-4A1F-A11A-D6495C2BB323}" type="pres">
      <dgm:prSet presAssocID="{8738AF81-270F-44B8-884A-D354558F8924}" presName="tile1text" presStyleLbl="node1" presStyleIdx="0" presStyleCnt="4">
        <dgm:presLayoutVars>
          <dgm:chMax val="0"/>
          <dgm:chPref val="0"/>
          <dgm:bulletEnabled val="1"/>
        </dgm:presLayoutVars>
      </dgm:prSet>
      <dgm:spPr/>
      <dgm:t>
        <a:bodyPr/>
        <a:lstStyle/>
        <a:p>
          <a:endParaRPr lang="nl-BE"/>
        </a:p>
      </dgm:t>
    </dgm:pt>
    <dgm:pt modelId="{92CCC484-A182-45B2-8316-9DA7D26C88E7}" type="pres">
      <dgm:prSet presAssocID="{8738AF81-270F-44B8-884A-D354558F8924}" presName="tile2" presStyleLbl="node1" presStyleIdx="1" presStyleCnt="4"/>
      <dgm:spPr/>
      <dgm:t>
        <a:bodyPr/>
        <a:lstStyle/>
        <a:p>
          <a:endParaRPr lang="nl-BE"/>
        </a:p>
      </dgm:t>
    </dgm:pt>
    <dgm:pt modelId="{18A4A4F8-ADEC-4C76-BF2D-3DCD6CC257F6}" type="pres">
      <dgm:prSet presAssocID="{8738AF81-270F-44B8-884A-D354558F8924}" presName="tile2text" presStyleLbl="node1" presStyleIdx="1" presStyleCnt="4">
        <dgm:presLayoutVars>
          <dgm:chMax val="0"/>
          <dgm:chPref val="0"/>
          <dgm:bulletEnabled val="1"/>
        </dgm:presLayoutVars>
      </dgm:prSet>
      <dgm:spPr/>
      <dgm:t>
        <a:bodyPr/>
        <a:lstStyle/>
        <a:p>
          <a:endParaRPr lang="nl-BE"/>
        </a:p>
      </dgm:t>
    </dgm:pt>
    <dgm:pt modelId="{A7614BAF-01D4-4D50-9696-B2EB2ECE6665}" type="pres">
      <dgm:prSet presAssocID="{8738AF81-270F-44B8-884A-D354558F8924}" presName="tile3" presStyleLbl="node1" presStyleIdx="2" presStyleCnt="4"/>
      <dgm:spPr/>
      <dgm:t>
        <a:bodyPr/>
        <a:lstStyle/>
        <a:p>
          <a:endParaRPr lang="nl-BE"/>
        </a:p>
      </dgm:t>
    </dgm:pt>
    <dgm:pt modelId="{34B648DA-5000-4FC8-9A83-F8D48F099A7E}" type="pres">
      <dgm:prSet presAssocID="{8738AF81-270F-44B8-884A-D354558F8924}" presName="tile3text" presStyleLbl="node1" presStyleIdx="2" presStyleCnt="4">
        <dgm:presLayoutVars>
          <dgm:chMax val="0"/>
          <dgm:chPref val="0"/>
          <dgm:bulletEnabled val="1"/>
        </dgm:presLayoutVars>
      </dgm:prSet>
      <dgm:spPr/>
      <dgm:t>
        <a:bodyPr/>
        <a:lstStyle/>
        <a:p>
          <a:endParaRPr lang="nl-BE"/>
        </a:p>
      </dgm:t>
    </dgm:pt>
    <dgm:pt modelId="{A30AD878-5B0A-4D5A-9C93-A26582C3C572}" type="pres">
      <dgm:prSet presAssocID="{8738AF81-270F-44B8-884A-D354558F8924}" presName="tile4" presStyleLbl="node1" presStyleIdx="3" presStyleCnt="4"/>
      <dgm:spPr/>
      <dgm:t>
        <a:bodyPr/>
        <a:lstStyle/>
        <a:p>
          <a:endParaRPr lang="nl-BE"/>
        </a:p>
      </dgm:t>
    </dgm:pt>
    <dgm:pt modelId="{0D5D8BC6-A332-4FF6-A181-22E9F08CA349}" type="pres">
      <dgm:prSet presAssocID="{8738AF81-270F-44B8-884A-D354558F8924}" presName="tile4text" presStyleLbl="node1" presStyleIdx="3" presStyleCnt="4">
        <dgm:presLayoutVars>
          <dgm:chMax val="0"/>
          <dgm:chPref val="0"/>
          <dgm:bulletEnabled val="1"/>
        </dgm:presLayoutVars>
      </dgm:prSet>
      <dgm:spPr/>
      <dgm:t>
        <a:bodyPr/>
        <a:lstStyle/>
        <a:p>
          <a:endParaRPr lang="nl-BE"/>
        </a:p>
      </dgm:t>
    </dgm:pt>
    <dgm:pt modelId="{AE1BE793-88C6-4428-9D72-137FFF104146}" type="pres">
      <dgm:prSet presAssocID="{8738AF81-270F-44B8-884A-D354558F8924}" presName="centerTile" presStyleLbl="fgShp" presStyleIdx="0" presStyleCnt="1" custScaleX="20287" custScaleY="3598" custLinFactNeighborX="1935" custLinFactNeighborY="513">
        <dgm:presLayoutVars>
          <dgm:chMax val="0"/>
          <dgm:chPref val="0"/>
        </dgm:presLayoutVars>
      </dgm:prSet>
      <dgm:spPr/>
      <dgm:t>
        <a:bodyPr/>
        <a:lstStyle/>
        <a:p>
          <a:endParaRPr lang="nl-BE"/>
        </a:p>
      </dgm:t>
    </dgm:pt>
  </dgm:ptLst>
  <dgm:cxnLst>
    <dgm:cxn modelId="{FE97EF29-8790-4BB0-9D72-5406621472AD}" srcId="{3647F97C-3924-48A3-96F9-CE0F548AC33B}" destId="{DFEBB6D4-8653-41C5-A56B-8FD215783950}" srcOrd="2" destOrd="0" parTransId="{9369CBE7-CC00-42C7-9C40-919BD66F6C95}" sibTransId="{878C6DB8-5FA0-4185-8DF5-026F5385105F}"/>
    <dgm:cxn modelId="{17852FEE-E3F8-4DCA-8103-8A2EA1F9125B}" srcId="{ECB305CC-17C9-440E-8E2D-AAEA023CF8BF}" destId="{BEECD13F-6D39-4EEB-AF4C-4568F62AD8A8}" srcOrd="2" destOrd="0" parTransId="{43C4ABA5-4D2A-46BA-88B2-52DBC970C95F}" sibTransId="{909FB727-AD2B-4D7E-B81F-0B4CDD88911B}"/>
    <dgm:cxn modelId="{E89A239C-3438-4D23-A7AC-8D564D88FBA4}" type="presOf" srcId="{06355F42-59D1-47DD-9B6C-E05894C41313}" destId="{BEFA70A7-5CF3-40F3-89B0-EA6B56A52687}" srcOrd="0" destOrd="1" presId="urn:microsoft.com/office/officeart/2005/8/layout/matrix1"/>
    <dgm:cxn modelId="{18373D65-1639-4D0C-9728-ECF9D970A12B}" type="presOf" srcId="{ECB511AE-6C7E-43E3-B955-B31931C15136}" destId="{A30AD878-5B0A-4D5A-9C93-A26582C3C572}" srcOrd="0" destOrd="0" presId="urn:microsoft.com/office/officeart/2005/8/layout/matrix1"/>
    <dgm:cxn modelId="{53C88AD0-9F31-4691-81A7-370CE86EE6B9}" type="presOf" srcId="{ECB305CC-17C9-440E-8E2D-AAEA023CF8BF}" destId="{AE1BE793-88C6-4428-9D72-137FFF104146}" srcOrd="0" destOrd="0" presId="urn:microsoft.com/office/officeart/2005/8/layout/matrix1"/>
    <dgm:cxn modelId="{9BB5724E-7F48-480A-AD27-F2D4450EED03}" type="presOf" srcId="{C5CD33B3-7322-4A40-9F10-07B822CFEB52}" destId="{A7614BAF-01D4-4D50-9696-B2EB2ECE6665}" srcOrd="0" destOrd="2" presId="urn:microsoft.com/office/officeart/2005/8/layout/matrix1"/>
    <dgm:cxn modelId="{694335D9-F09D-485F-AF2D-26D022C4395C}" srcId="{1E25A046-997B-4AD1-AEF8-233FE5A2C42B}" destId="{AA107EB7-F6DA-40ED-AD72-926C0D97693C}" srcOrd="1" destOrd="0" parTransId="{1B7BBEC1-9C3C-4A57-8312-E22054B24E4A}" sibTransId="{F4C0A86B-48E1-4473-BC4F-0CE73463830C}"/>
    <dgm:cxn modelId="{F148CE10-E3A0-475F-BE9A-3C102988ECAB}" type="presOf" srcId="{569331C5-85CE-4621-9054-6EAA47E98C85}" destId="{18A4A4F8-ADEC-4C76-BF2D-3DCD6CC257F6}" srcOrd="1" destOrd="1" presId="urn:microsoft.com/office/officeart/2005/8/layout/matrix1"/>
    <dgm:cxn modelId="{AEAD5370-B51E-41C1-B3E2-12483C0C6DA9}" srcId="{3647F97C-3924-48A3-96F9-CE0F548AC33B}" destId="{EF296C1E-701E-4632-BE23-4E99EFFA76F7}" srcOrd="3" destOrd="0" parTransId="{1FF8D19E-80B9-4008-A8B7-4EE4934F659A}" sibTransId="{B27759B4-20B7-4FB3-AFA0-AAE3B4B67FB6}"/>
    <dgm:cxn modelId="{6163127B-9234-4B31-BC80-500BDBAA2B9A}" type="presOf" srcId="{F677A7E0-1BD6-47DE-863C-EE92AB18956B}" destId="{0D5D8BC6-A332-4FF6-A181-22E9F08CA349}" srcOrd="1" destOrd="2" presId="urn:microsoft.com/office/officeart/2005/8/layout/matrix1"/>
    <dgm:cxn modelId="{9041EF5A-D1C9-458D-BC59-C52858949316}" type="presOf" srcId="{BA5A2F20-D0C3-467F-B33A-1B3547BBC85B}" destId="{0D5D8BC6-A332-4FF6-A181-22E9F08CA349}" srcOrd="1" destOrd="3" presId="urn:microsoft.com/office/officeart/2005/8/layout/matrix1"/>
    <dgm:cxn modelId="{0301D231-551F-445E-85E9-EE9E5B76F39A}" type="presOf" srcId="{AA107EB7-F6DA-40ED-AD72-926C0D97693C}" destId="{BEFA70A7-5CF3-40F3-89B0-EA6B56A52687}" srcOrd="0" destOrd="2" presId="urn:microsoft.com/office/officeart/2005/8/layout/matrix1"/>
    <dgm:cxn modelId="{BAEDA74C-41C8-4819-B22E-148826878DC4}" srcId="{3647F97C-3924-48A3-96F9-CE0F548AC33B}" destId="{8E553EC3-9885-4921-8CCC-67BD32132ED1}" srcOrd="1" destOrd="0" parTransId="{749630B9-0799-4D75-8DB3-6F45B4B2329E}" sibTransId="{63BCBF71-0EC6-4485-9A97-24A210564AB5}"/>
    <dgm:cxn modelId="{C9B797B3-71A5-43C7-A43D-54A64789436A}" type="presOf" srcId="{569331C5-85CE-4621-9054-6EAA47E98C85}" destId="{92CCC484-A182-45B2-8316-9DA7D26C88E7}" srcOrd="0" destOrd="1" presId="urn:microsoft.com/office/officeart/2005/8/layout/matrix1"/>
    <dgm:cxn modelId="{A4033BBC-E5A5-4D56-80EC-86AF3FFB7A69}" srcId="{ECB305CC-17C9-440E-8E2D-AAEA023CF8BF}" destId="{ECB511AE-6C7E-43E3-B955-B31931C15136}" srcOrd="3" destOrd="0" parTransId="{4D635BF3-9CB8-4DA6-BD6F-3E6FD5D6A387}" sibTransId="{88821CB6-5821-46B2-BEF9-3C2A13B3F6ED}"/>
    <dgm:cxn modelId="{CCBE2A04-88E0-495E-A7AF-3E55CD886C26}" srcId="{ECB511AE-6C7E-43E3-B955-B31931C15136}" destId="{2F6219B8-B0BF-4649-9239-07D21EF83ACF}" srcOrd="0" destOrd="0" parTransId="{2F3E0D38-C14C-45B3-9FF8-AB82B9FB3A98}" sibTransId="{B1E0261A-E401-4F74-8DB8-E1A10B8CC8B5}"/>
    <dgm:cxn modelId="{BA6A35A4-499A-4307-ACE5-273864B6FE26}" type="presOf" srcId="{09A205D8-939D-4A38-B7D8-1630BDA8CF4B}" destId="{34B648DA-5000-4FC8-9A83-F8D48F099A7E}" srcOrd="1" destOrd="1" presId="urn:microsoft.com/office/officeart/2005/8/layout/matrix1"/>
    <dgm:cxn modelId="{DE9939D8-7235-45FE-82F7-E9244EB01043}" srcId="{ECB305CC-17C9-440E-8E2D-AAEA023CF8BF}" destId="{3647F97C-3924-48A3-96F9-CE0F548AC33B}" srcOrd="1" destOrd="0" parTransId="{19CCE388-AC6E-4370-B057-A35932FB31EE}" sibTransId="{CA2C73E1-6CC4-4DB5-98CA-1B15891289DF}"/>
    <dgm:cxn modelId="{D755EA37-DF4B-4422-8A40-D859ED4E41F3}" type="presOf" srcId="{3647F97C-3924-48A3-96F9-CE0F548AC33B}" destId="{18A4A4F8-ADEC-4C76-BF2D-3DCD6CC257F6}" srcOrd="1" destOrd="0" presId="urn:microsoft.com/office/officeart/2005/8/layout/matrix1"/>
    <dgm:cxn modelId="{86F289B2-EE09-4738-B341-9F51C73B1AD9}" type="presOf" srcId="{AA107EB7-F6DA-40ED-AD72-926C0D97693C}" destId="{FE0735B0-486C-4A1F-A11A-D6495C2BB323}" srcOrd="1" destOrd="2" presId="urn:microsoft.com/office/officeart/2005/8/layout/matrix1"/>
    <dgm:cxn modelId="{CC874F2D-34F3-42A9-A688-F91502E863E9}" type="presOf" srcId="{DFEBB6D4-8653-41C5-A56B-8FD215783950}" destId="{18A4A4F8-ADEC-4C76-BF2D-3DCD6CC257F6}" srcOrd="1" destOrd="3" presId="urn:microsoft.com/office/officeart/2005/8/layout/matrix1"/>
    <dgm:cxn modelId="{18D7C186-C1D1-4ADB-A364-6BF4DEAF1999}" type="presOf" srcId="{C5CD33B3-7322-4A40-9F10-07B822CFEB52}" destId="{34B648DA-5000-4FC8-9A83-F8D48F099A7E}" srcOrd="1" destOrd="2" presId="urn:microsoft.com/office/officeart/2005/8/layout/matrix1"/>
    <dgm:cxn modelId="{1BE96A49-FC99-47A0-994C-0F4534BDD17D}" type="presOf" srcId="{8738AF81-270F-44B8-884A-D354558F8924}" destId="{52EAA489-D9E6-4491-A257-445F4B11DFD3}" srcOrd="0" destOrd="0" presId="urn:microsoft.com/office/officeart/2005/8/layout/matrix1"/>
    <dgm:cxn modelId="{7EA31718-E562-412E-B362-3B518CB8D63D}" type="presOf" srcId="{3647F97C-3924-48A3-96F9-CE0F548AC33B}" destId="{92CCC484-A182-45B2-8316-9DA7D26C88E7}" srcOrd="0" destOrd="0" presId="urn:microsoft.com/office/officeart/2005/8/layout/matrix1"/>
    <dgm:cxn modelId="{D2A5B554-1982-4C85-BD19-A2409F77C2B5}" srcId="{3647F97C-3924-48A3-96F9-CE0F548AC33B}" destId="{569331C5-85CE-4621-9054-6EAA47E98C85}" srcOrd="0" destOrd="0" parTransId="{82A5B271-31B0-447C-A86F-1E7D23338A83}" sibTransId="{C58DB4CF-BE86-428F-ADC8-8F3AEE5DD772}"/>
    <dgm:cxn modelId="{5AAB9691-28E7-482A-AD5E-DC067304FD1A}" type="presOf" srcId="{DFEBB6D4-8653-41C5-A56B-8FD215783950}" destId="{92CCC484-A182-45B2-8316-9DA7D26C88E7}" srcOrd="0" destOrd="3" presId="urn:microsoft.com/office/officeart/2005/8/layout/matrix1"/>
    <dgm:cxn modelId="{6C7A4FF0-8548-4787-AB50-EF29DB228355}" type="presOf" srcId="{8CB6581A-5414-4C26-B966-224F986D1EAE}" destId="{A7614BAF-01D4-4D50-9696-B2EB2ECE6665}" srcOrd="0" destOrd="3" presId="urn:microsoft.com/office/officeart/2005/8/layout/matrix1"/>
    <dgm:cxn modelId="{CB6A9DB1-D4FF-4296-BB44-4085CD72F58C}" type="presOf" srcId="{ECB511AE-6C7E-43E3-B955-B31931C15136}" destId="{0D5D8BC6-A332-4FF6-A181-22E9F08CA349}" srcOrd="1" destOrd="0" presId="urn:microsoft.com/office/officeart/2005/8/layout/matrix1"/>
    <dgm:cxn modelId="{69393F1F-499F-43C8-BBE8-2EC8E9662ACB}" type="presOf" srcId="{EF296C1E-701E-4632-BE23-4E99EFFA76F7}" destId="{18A4A4F8-ADEC-4C76-BF2D-3DCD6CC257F6}" srcOrd="1" destOrd="4" presId="urn:microsoft.com/office/officeart/2005/8/layout/matrix1"/>
    <dgm:cxn modelId="{DB1DCD22-6BFE-42D8-A732-2BB9C9C0E57F}" type="presOf" srcId="{BA5A2F20-D0C3-467F-B33A-1B3547BBC85B}" destId="{A30AD878-5B0A-4D5A-9C93-A26582C3C572}" srcOrd="0" destOrd="3" presId="urn:microsoft.com/office/officeart/2005/8/layout/matrix1"/>
    <dgm:cxn modelId="{6EED40CA-2915-455D-9FA3-62DC58E260ED}" srcId="{ECB511AE-6C7E-43E3-B955-B31931C15136}" destId="{67411FF0-F146-494E-8045-55000A874B1A}" srcOrd="3" destOrd="0" parTransId="{9AAA0CAB-EDC7-48AB-8E58-9CC429A4D2A7}" sibTransId="{F62A8905-1315-4BFD-82AF-76CBE7F798B4}"/>
    <dgm:cxn modelId="{0916A3B7-B941-4489-8793-B3C5EBC9FC4C}" type="presOf" srcId="{8CB6581A-5414-4C26-B966-224F986D1EAE}" destId="{34B648DA-5000-4FC8-9A83-F8D48F099A7E}" srcOrd="1" destOrd="3" presId="urn:microsoft.com/office/officeart/2005/8/layout/matrix1"/>
    <dgm:cxn modelId="{BCF60978-4C05-436A-BC62-8B3CF72C1BCC}" type="presOf" srcId="{EF296C1E-701E-4632-BE23-4E99EFFA76F7}" destId="{92CCC484-A182-45B2-8316-9DA7D26C88E7}" srcOrd="0" destOrd="4" presId="urn:microsoft.com/office/officeart/2005/8/layout/matrix1"/>
    <dgm:cxn modelId="{97FFB4D8-15BB-43AF-831E-42F3520756A2}" type="presOf" srcId="{2F6219B8-B0BF-4649-9239-07D21EF83ACF}" destId="{A30AD878-5B0A-4D5A-9C93-A26582C3C572}" srcOrd="0" destOrd="1" presId="urn:microsoft.com/office/officeart/2005/8/layout/matrix1"/>
    <dgm:cxn modelId="{0C2E23F0-4604-472B-9E07-B59134151CF1}" type="presOf" srcId="{09A205D8-939D-4A38-B7D8-1630BDA8CF4B}" destId="{A7614BAF-01D4-4D50-9696-B2EB2ECE6665}" srcOrd="0" destOrd="1" presId="urn:microsoft.com/office/officeart/2005/8/layout/matrix1"/>
    <dgm:cxn modelId="{42F9D8C1-1865-488E-A650-A5C9FAE104A4}" type="presOf" srcId="{67411FF0-F146-494E-8045-55000A874B1A}" destId="{A30AD878-5B0A-4D5A-9C93-A26582C3C572}" srcOrd="0" destOrd="4" presId="urn:microsoft.com/office/officeart/2005/8/layout/matrix1"/>
    <dgm:cxn modelId="{076850B6-BA10-4139-8B49-F5505E8103E3}" type="presOf" srcId="{1E25A046-997B-4AD1-AEF8-233FE5A2C42B}" destId="{BEFA70A7-5CF3-40F3-89B0-EA6B56A52687}" srcOrd="0" destOrd="0" presId="urn:microsoft.com/office/officeart/2005/8/layout/matrix1"/>
    <dgm:cxn modelId="{F0034855-2C5D-43D1-ABB6-58B68CACAD42}" srcId="{BEECD13F-6D39-4EEB-AF4C-4568F62AD8A8}" destId="{09A205D8-939D-4A38-B7D8-1630BDA8CF4B}" srcOrd="0" destOrd="0" parTransId="{1C6F41C7-9973-4C8A-98E1-ED8194A2EC98}" sibTransId="{F0321E2C-0968-4ED1-BFB6-125E8116AC91}"/>
    <dgm:cxn modelId="{37AE2C81-6A89-4CF5-9694-01032799B6E5}" type="presOf" srcId="{06355F42-59D1-47DD-9B6C-E05894C41313}" destId="{FE0735B0-486C-4A1F-A11A-D6495C2BB323}" srcOrd="1" destOrd="1" presId="urn:microsoft.com/office/officeart/2005/8/layout/matrix1"/>
    <dgm:cxn modelId="{7F8ACC22-17A9-4164-9828-18219E88805C}" type="presOf" srcId="{2F6219B8-B0BF-4649-9239-07D21EF83ACF}" destId="{0D5D8BC6-A332-4FF6-A181-22E9F08CA349}" srcOrd="1" destOrd="1" presId="urn:microsoft.com/office/officeart/2005/8/layout/matrix1"/>
    <dgm:cxn modelId="{673FE144-0A68-45F2-BEB0-A055BAE2FF4D}" srcId="{BEECD13F-6D39-4EEB-AF4C-4568F62AD8A8}" destId="{8CB6581A-5414-4C26-B966-224F986D1EAE}" srcOrd="2" destOrd="0" parTransId="{A4D48499-8806-419E-BAD5-88A5450F177E}" sibTransId="{C484D597-B04C-4A4B-BD9D-4EBBD206C0E7}"/>
    <dgm:cxn modelId="{67440811-08FF-4722-90FB-CC690E33C361}" type="presOf" srcId="{1E25A046-997B-4AD1-AEF8-233FE5A2C42B}" destId="{FE0735B0-486C-4A1F-A11A-D6495C2BB323}" srcOrd="1" destOrd="0" presId="urn:microsoft.com/office/officeart/2005/8/layout/matrix1"/>
    <dgm:cxn modelId="{0BEB660F-E68C-4EA1-A648-46B97FC5AA25}" srcId="{1E25A046-997B-4AD1-AEF8-233FE5A2C42B}" destId="{06355F42-59D1-47DD-9B6C-E05894C41313}" srcOrd="0" destOrd="0" parTransId="{E6A6B7A6-4202-4D21-800E-77BCA4EC279C}" sibTransId="{D2597539-F94F-4194-B6C7-758478FB1369}"/>
    <dgm:cxn modelId="{DF33B443-6DF8-4605-940B-6E16756CD791}" srcId="{ECB511AE-6C7E-43E3-B955-B31931C15136}" destId="{BA5A2F20-D0C3-467F-B33A-1B3547BBC85B}" srcOrd="2" destOrd="0" parTransId="{BCB0AFFE-1CE4-4E6B-BFF1-4E4B831C76E3}" sibTransId="{3D956B08-ACF8-4E53-BEA1-66E60393933A}"/>
    <dgm:cxn modelId="{02B7EB17-63C3-449B-9FDE-6E5629A4BF24}" type="presOf" srcId="{8E553EC3-9885-4921-8CCC-67BD32132ED1}" destId="{92CCC484-A182-45B2-8316-9DA7D26C88E7}" srcOrd="0" destOrd="2" presId="urn:microsoft.com/office/officeart/2005/8/layout/matrix1"/>
    <dgm:cxn modelId="{042E7EE6-6F83-4B17-B3AA-13CDFDA8B9C8}" type="presOf" srcId="{BEECD13F-6D39-4EEB-AF4C-4568F62AD8A8}" destId="{34B648DA-5000-4FC8-9A83-F8D48F099A7E}" srcOrd="1" destOrd="0" presId="urn:microsoft.com/office/officeart/2005/8/layout/matrix1"/>
    <dgm:cxn modelId="{C081CBC2-B416-4FB3-BB2D-BD455300EFE9}" type="presOf" srcId="{8E553EC3-9885-4921-8CCC-67BD32132ED1}" destId="{18A4A4F8-ADEC-4C76-BF2D-3DCD6CC257F6}" srcOrd="1" destOrd="2" presId="urn:microsoft.com/office/officeart/2005/8/layout/matrix1"/>
    <dgm:cxn modelId="{E4BBD748-3343-43BE-9363-8811134A0CA9}" type="presOf" srcId="{BEECD13F-6D39-4EEB-AF4C-4568F62AD8A8}" destId="{A7614BAF-01D4-4D50-9696-B2EB2ECE6665}" srcOrd="0" destOrd="0" presId="urn:microsoft.com/office/officeart/2005/8/layout/matrix1"/>
    <dgm:cxn modelId="{CBD382B4-ADAB-4365-A809-947F13B9C478}" srcId="{1E25A046-997B-4AD1-AEF8-233FE5A2C42B}" destId="{C1476AFC-B77A-448E-B7FA-34B14668757A}" srcOrd="2" destOrd="0" parTransId="{A7B48D7F-CA26-4AB0-8A8C-422953874707}" sibTransId="{1C8D6AAA-735E-4801-817B-24E2D4BB03FD}"/>
    <dgm:cxn modelId="{EE93426C-D937-4169-A780-B411E77D2DA9}" srcId="{ECB511AE-6C7E-43E3-B955-B31931C15136}" destId="{F677A7E0-1BD6-47DE-863C-EE92AB18956B}" srcOrd="1" destOrd="0" parTransId="{1955D42A-7F70-4F22-B0D1-BB3E0F654E22}" sibTransId="{E2B30B20-E7D7-4596-931E-2F22BBAA1ED7}"/>
    <dgm:cxn modelId="{0113238A-1971-4F49-80BC-A4C511F8228E}" type="presOf" srcId="{C1476AFC-B77A-448E-B7FA-34B14668757A}" destId="{BEFA70A7-5CF3-40F3-89B0-EA6B56A52687}" srcOrd="0" destOrd="3" presId="urn:microsoft.com/office/officeart/2005/8/layout/matrix1"/>
    <dgm:cxn modelId="{768276B8-0D82-4445-8675-ED272981CB51}" srcId="{8738AF81-270F-44B8-884A-D354558F8924}" destId="{ECB305CC-17C9-440E-8E2D-AAEA023CF8BF}" srcOrd="0" destOrd="0" parTransId="{18AEEC4A-251C-4DD3-9ED9-B51CA29CB7A9}" sibTransId="{01864312-4A47-497E-BA25-7864EDA5BD9F}"/>
    <dgm:cxn modelId="{7EB367C2-E160-4F03-9353-5E817FEF3949}" type="presOf" srcId="{F677A7E0-1BD6-47DE-863C-EE92AB18956B}" destId="{A30AD878-5B0A-4D5A-9C93-A26582C3C572}" srcOrd="0" destOrd="2" presId="urn:microsoft.com/office/officeart/2005/8/layout/matrix1"/>
    <dgm:cxn modelId="{7A8EB32B-1CE4-4C4A-8C97-47ABE672D016}" srcId="{ECB305CC-17C9-440E-8E2D-AAEA023CF8BF}" destId="{1E25A046-997B-4AD1-AEF8-233FE5A2C42B}" srcOrd="0" destOrd="0" parTransId="{17832C6C-523C-47E7-B499-96CE5CF41EEF}" sibTransId="{2D536F25-CE1C-4030-9ADF-1B1CDE3D3FC1}"/>
    <dgm:cxn modelId="{4AE398F9-E09A-4C9C-9676-483C16FE3FF1}" type="presOf" srcId="{C1476AFC-B77A-448E-B7FA-34B14668757A}" destId="{FE0735B0-486C-4A1F-A11A-D6495C2BB323}" srcOrd="1" destOrd="3" presId="urn:microsoft.com/office/officeart/2005/8/layout/matrix1"/>
    <dgm:cxn modelId="{33DD2829-79BF-4504-9099-C2C1CC2A9DA4}" srcId="{BEECD13F-6D39-4EEB-AF4C-4568F62AD8A8}" destId="{C5CD33B3-7322-4A40-9F10-07B822CFEB52}" srcOrd="1" destOrd="0" parTransId="{34159FD9-E015-404E-BE79-47FDEF5C85E0}" sibTransId="{D0B4453C-6E56-4A30-A3BB-78C9462C53AA}"/>
    <dgm:cxn modelId="{357184B3-CBB1-4246-A10F-22A25A9524C1}" type="presOf" srcId="{67411FF0-F146-494E-8045-55000A874B1A}" destId="{0D5D8BC6-A332-4FF6-A181-22E9F08CA349}" srcOrd="1" destOrd="4" presId="urn:microsoft.com/office/officeart/2005/8/layout/matrix1"/>
    <dgm:cxn modelId="{97D0FDC9-AEBF-4D5D-994F-74FF35E4AAD8}" type="presParOf" srcId="{52EAA489-D9E6-4491-A257-445F4B11DFD3}" destId="{FC082D62-C423-475A-8878-F4256B6E72D0}" srcOrd="0" destOrd="0" presId="urn:microsoft.com/office/officeart/2005/8/layout/matrix1"/>
    <dgm:cxn modelId="{E070599A-3E29-4AF7-AE83-ABAFB61056DE}" type="presParOf" srcId="{FC082D62-C423-475A-8878-F4256B6E72D0}" destId="{BEFA70A7-5CF3-40F3-89B0-EA6B56A52687}" srcOrd="0" destOrd="0" presId="urn:microsoft.com/office/officeart/2005/8/layout/matrix1"/>
    <dgm:cxn modelId="{8CE19446-899E-4F0D-934E-E0F29FD12C6A}" type="presParOf" srcId="{FC082D62-C423-475A-8878-F4256B6E72D0}" destId="{FE0735B0-486C-4A1F-A11A-D6495C2BB323}" srcOrd="1" destOrd="0" presId="urn:microsoft.com/office/officeart/2005/8/layout/matrix1"/>
    <dgm:cxn modelId="{61F0BABE-D212-463A-AA6D-32CE5DFA89DC}" type="presParOf" srcId="{FC082D62-C423-475A-8878-F4256B6E72D0}" destId="{92CCC484-A182-45B2-8316-9DA7D26C88E7}" srcOrd="2" destOrd="0" presId="urn:microsoft.com/office/officeart/2005/8/layout/matrix1"/>
    <dgm:cxn modelId="{6CE8783A-7848-4CE7-B2A2-8BDD42F00550}" type="presParOf" srcId="{FC082D62-C423-475A-8878-F4256B6E72D0}" destId="{18A4A4F8-ADEC-4C76-BF2D-3DCD6CC257F6}" srcOrd="3" destOrd="0" presId="urn:microsoft.com/office/officeart/2005/8/layout/matrix1"/>
    <dgm:cxn modelId="{C31BD47D-8C5C-4CC9-B9CA-E8C9986A1581}" type="presParOf" srcId="{FC082D62-C423-475A-8878-F4256B6E72D0}" destId="{A7614BAF-01D4-4D50-9696-B2EB2ECE6665}" srcOrd="4" destOrd="0" presId="urn:microsoft.com/office/officeart/2005/8/layout/matrix1"/>
    <dgm:cxn modelId="{484EB8CB-9B3D-44A2-A49B-804F60040C0F}" type="presParOf" srcId="{FC082D62-C423-475A-8878-F4256B6E72D0}" destId="{34B648DA-5000-4FC8-9A83-F8D48F099A7E}" srcOrd="5" destOrd="0" presId="urn:microsoft.com/office/officeart/2005/8/layout/matrix1"/>
    <dgm:cxn modelId="{3541BDA7-5DC0-4667-A97D-00C910B64764}" type="presParOf" srcId="{FC082D62-C423-475A-8878-F4256B6E72D0}" destId="{A30AD878-5B0A-4D5A-9C93-A26582C3C572}" srcOrd="6" destOrd="0" presId="urn:microsoft.com/office/officeart/2005/8/layout/matrix1"/>
    <dgm:cxn modelId="{F49FAD4E-9635-43F6-AA74-4868F4C6A111}" type="presParOf" srcId="{FC082D62-C423-475A-8878-F4256B6E72D0}" destId="{0D5D8BC6-A332-4FF6-A181-22E9F08CA349}" srcOrd="7" destOrd="0" presId="urn:microsoft.com/office/officeart/2005/8/layout/matrix1"/>
    <dgm:cxn modelId="{48024481-8670-4091-8532-E79C7029495F}" type="presParOf" srcId="{52EAA489-D9E6-4491-A257-445F4B11DFD3}" destId="{AE1BE793-88C6-4428-9D72-137FFF10414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C64BF5-9DF3-4BA3-8789-1616A2FF4D2C}">
      <dsp:nvSpPr>
        <dsp:cNvPr id="0" name=""/>
        <dsp:cNvSpPr/>
      </dsp:nvSpPr>
      <dsp:spPr>
        <a:xfrm>
          <a:off x="1724993" y="322254"/>
          <a:ext cx="4264390" cy="1480966"/>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C78BEF-2DEB-4B58-B952-EE8BB64C98C2}">
      <dsp:nvSpPr>
        <dsp:cNvPr id="0" name=""/>
        <dsp:cNvSpPr/>
      </dsp:nvSpPr>
      <dsp:spPr>
        <a:xfrm>
          <a:off x="3146420" y="4003027"/>
          <a:ext cx="826432" cy="528916"/>
        </a:xfrm>
        <a:prstGeom prst="downArrow">
          <a:avLst/>
        </a:prstGeom>
        <a:solidFill>
          <a:schemeClr val="accent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5E65A48F-7F1F-4F3C-90B2-B38C50EF48FF}">
      <dsp:nvSpPr>
        <dsp:cNvPr id="0" name=""/>
        <dsp:cNvSpPr/>
      </dsp:nvSpPr>
      <dsp:spPr>
        <a:xfrm>
          <a:off x="1137203" y="4248643"/>
          <a:ext cx="5836225" cy="1263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nl-NL" sz="2000" b="1" kern="1200" dirty="0">
              <a:solidFill>
                <a:schemeClr val="accent4">
                  <a:lumMod val="50000"/>
                </a:schemeClr>
              </a:solidFill>
              <a:latin typeface="Arial" panose="020B0604020202020204" pitchFamily="34" charset="0"/>
              <a:cs typeface="Arial" panose="020B0604020202020204" pitchFamily="34" charset="0"/>
            </a:rPr>
            <a:t>ADVIES + </a:t>
          </a:r>
          <a:r>
            <a:rPr lang="nl-NL" sz="2000" b="1" kern="1200" dirty="0" smtClean="0">
              <a:solidFill>
                <a:schemeClr val="accent4">
                  <a:lumMod val="50000"/>
                </a:schemeClr>
              </a:solidFill>
              <a:latin typeface="Arial" panose="020B0604020202020204" pitchFamily="34" charset="0"/>
              <a:cs typeface="Arial" panose="020B0604020202020204" pitchFamily="34" charset="0"/>
            </a:rPr>
            <a:t>DOORVERWIJZING</a:t>
          </a:r>
          <a:endParaRPr lang="nl-NL" sz="2000" b="1" kern="1200" dirty="0">
            <a:solidFill>
              <a:schemeClr val="accent4">
                <a:lumMod val="50000"/>
              </a:schemeClr>
            </a:solidFill>
            <a:latin typeface="Arial" panose="020B0604020202020204" pitchFamily="34" charset="0"/>
            <a:cs typeface="Arial" panose="020B0604020202020204" pitchFamily="34" charset="0"/>
          </a:endParaRPr>
        </a:p>
      </dsp:txBody>
      <dsp:txXfrm>
        <a:off x="1137203" y="4248643"/>
        <a:ext cx="5836225" cy="1263628"/>
      </dsp:txXfrm>
    </dsp:sp>
    <dsp:sp modelId="{BB8F8705-2814-4AE7-B53C-DCDA8CFA0209}">
      <dsp:nvSpPr>
        <dsp:cNvPr id="0" name=""/>
        <dsp:cNvSpPr/>
      </dsp:nvSpPr>
      <dsp:spPr>
        <a:xfrm>
          <a:off x="3869005" y="554719"/>
          <a:ext cx="1750537" cy="2351995"/>
        </a:xfrm>
        <a:prstGeom prst="ellipse">
          <a:avLst/>
        </a:prstGeom>
        <a:solidFill>
          <a:schemeClr val="accent2">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nl-NL" sz="1700" b="1" kern="1200" dirty="0"/>
            <a:t>TESTEN</a:t>
          </a:r>
        </a:p>
        <a:p>
          <a:pPr marL="114300" lvl="1" indent="-114300" algn="l" defTabSz="577850">
            <a:lnSpc>
              <a:spcPct val="90000"/>
            </a:lnSpc>
            <a:spcBef>
              <a:spcPct val="0"/>
            </a:spcBef>
            <a:spcAft>
              <a:spcPct val="15000"/>
            </a:spcAft>
            <a:buChar char="••"/>
          </a:pPr>
          <a:r>
            <a:rPr lang="nl-NL" sz="1300" b="1" kern="1200" dirty="0" err="1"/>
            <a:t>Covaar</a:t>
          </a:r>
          <a:endParaRPr lang="nl-NL" sz="1300" b="1" kern="1200" dirty="0"/>
        </a:p>
        <a:p>
          <a:pPr marL="114300" lvl="1" indent="-114300" algn="l" defTabSz="577850">
            <a:lnSpc>
              <a:spcPct val="90000"/>
            </a:lnSpc>
            <a:spcBef>
              <a:spcPct val="0"/>
            </a:spcBef>
            <a:spcAft>
              <a:spcPct val="15000"/>
            </a:spcAft>
            <a:buChar char="••"/>
          </a:pPr>
          <a:r>
            <a:rPr lang="nl-NL" sz="1300" b="1" kern="1200" dirty="0" smtClean="0"/>
            <a:t>Screening LSA</a:t>
          </a:r>
          <a:endParaRPr lang="nl-NL" sz="1300" b="1" kern="1200" dirty="0"/>
        </a:p>
        <a:p>
          <a:pPr marL="114300" lvl="1" indent="-114300" algn="l" defTabSz="577850">
            <a:lnSpc>
              <a:spcPct val="90000"/>
            </a:lnSpc>
            <a:spcBef>
              <a:spcPct val="0"/>
            </a:spcBef>
            <a:spcAft>
              <a:spcPct val="15000"/>
            </a:spcAft>
            <a:buChar char="••"/>
          </a:pPr>
          <a:r>
            <a:rPr lang="nl-NL" sz="1300" b="1" kern="1200" dirty="0" smtClean="0"/>
            <a:t>Instaptoets </a:t>
          </a:r>
          <a:endParaRPr lang="nl-NL" sz="1300" b="1" kern="1200" dirty="0"/>
        </a:p>
      </dsp:txBody>
      <dsp:txXfrm>
        <a:off x="4125365" y="899161"/>
        <a:ext cx="1237817" cy="1663111"/>
      </dsp:txXfrm>
    </dsp:sp>
    <dsp:sp modelId="{A54FF16F-4E93-495C-B4CB-EAB90719CE9D}">
      <dsp:nvSpPr>
        <dsp:cNvPr id="0" name=""/>
        <dsp:cNvSpPr/>
      </dsp:nvSpPr>
      <dsp:spPr>
        <a:xfrm>
          <a:off x="2023426" y="0"/>
          <a:ext cx="2192660" cy="2812504"/>
        </a:xfrm>
        <a:prstGeom prst="ellipse">
          <a:avLst/>
        </a:prstGeom>
        <a:solidFill>
          <a:schemeClr val="accent2">
            <a:shade val="80000"/>
            <a:hueOff val="-35872"/>
            <a:satOff val="-4024"/>
            <a:lumOff val="2568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l" defTabSz="755650">
            <a:lnSpc>
              <a:spcPct val="90000"/>
            </a:lnSpc>
            <a:spcBef>
              <a:spcPct val="0"/>
            </a:spcBef>
            <a:spcAft>
              <a:spcPct val="35000"/>
            </a:spcAft>
          </a:pPr>
          <a:r>
            <a:rPr lang="nl-NL" sz="1700" b="1" kern="1200" dirty="0"/>
            <a:t>DOSSIER</a:t>
          </a:r>
        </a:p>
        <a:p>
          <a:pPr marL="114300" lvl="1" indent="-114300" algn="l" defTabSz="577850">
            <a:lnSpc>
              <a:spcPct val="90000"/>
            </a:lnSpc>
            <a:spcBef>
              <a:spcPct val="0"/>
            </a:spcBef>
            <a:spcAft>
              <a:spcPct val="15000"/>
            </a:spcAft>
            <a:buChar char="••"/>
          </a:pPr>
          <a:r>
            <a:rPr lang="nl-NL" sz="1300" b="1" kern="1200" dirty="0"/>
            <a:t>Persoonlijke gegevens</a:t>
          </a:r>
        </a:p>
        <a:p>
          <a:pPr marL="114300" lvl="1" indent="-114300" algn="l" defTabSz="577850">
            <a:lnSpc>
              <a:spcPct val="90000"/>
            </a:lnSpc>
            <a:spcBef>
              <a:spcPct val="0"/>
            </a:spcBef>
            <a:spcAft>
              <a:spcPct val="15000"/>
            </a:spcAft>
            <a:buChar char="••"/>
          </a:pPr>
          <a:r>
            <a:rPr lang="nl-NL" sz="1300" b="1" kern="1200" dirty="0"/>
            <a:t>Scholingsgraad</a:t>
          </a:r>
        </a:p>
        <a:p>
          <a:pPr marL="114300" lvl="1" indent="-114300" algn="l" defTabSz="577850">
            <a:lnSpc>
              <a:spcPct val="90000"/>
            </a:lnSpc>
            <a:spcBef>
              <a:spcPct val="0"/>
            </a:spcBef>
            <a:spcAft>
              <a:spcPct val="15000"/>
            </a:spcAft>
            <a:buChar char="••"/>
          </a:pPr>
          <a:r>
            <a:rPr lang="nl-NL" sz="1300" b="1" kern="1200" dirty="0"/>
            <a:t>Voorkeuren</a:t>
          </a:r>
        </a:p>
        <a:p>
          <a:pPr marL="114300" lvl="1" indent="-114300" algn="l" defTabSz="577850">
            <a:lnSpc>
              <a:spcPct val="90000"/>
            </a:lnSpc>
            <a:spcBef>
              <a:spcPct val="0"/>
            </a:spcBef>
            <a:spcAft>
              <a:spcPct val="15000"/>
            </a:spcAft>
            <a:buChar char="••"/>
          </a:pPr>
          <a:r>
            <a:rPr lang="en-US" sz="1300" b="1" kern="1200" dirty="0" err="1">
              <a:cs typeface="Arial"/>
            </a:rPr>
            <a:t>Talenkennis</a:t>
          </a:r>
          <a:endParaRPr lang="nl-NL" sz="1300" b="1" kern="1200" dirty="0">
            <a:cs typeface="Arial"/>
          </a:endParaRPr>
        </a:p>
        <a:p>
          <a:pPr marL="114300" lvl="1" indent="-114300" algn="l" defTabSz="577850">
            <a:lnSpc>
              <a:spcPct val="90000"/>
            </a:lnSpc>
            <a:spcBef>
              <a:spcPct val="0"/>
            </a:spcBef>
            <a:spcAft>
              <a:spcPct val="15000"/>
            </a:spcAft>
            <a:buChar char="••"/>
          </a:pPr>
          <a:r>
            <a:rPr lang="en-US" sz="1300" b="1" kern="1200" dirty="0" err="1">
              <a:cs typeface="Arial"/>
            </a:rPr>
            <a:t>Alfabetisering</a:t>
          </a:r>
          <a:endParaRPr lang="en-US" sz="1300" b="1" kern="1200" dirty="0">
            <a:cs typeface="Arial"/>
          </a:endParaRPr>
        </a:p>
        <a:p>
          <a:pPr marL="114300" lvl="1" indent="-114300" algn="l" defTabSz="577850">
            <a:lnSpc>
              <a:spcPct val="90000"/>
            </a:lnSpc>
            <a:spcBef>
              <a:spcPct val="0"/>
            </a:spcBef>
            <a:spcAft>
              <a:spcPct val="15000"/>
            </a:spcAft>
            <a:buChar char="••"/>
          </a:pPr>
          <a:r>
            <a:rPr lang="nl-NL" sz="1300" b="1" kern="1200" dirty="0"/>
            <a:t>Etc.</a:t>
          </a:r>
        </a:p>
      </dsp:txBody>
      <dsp:txXfrm>
        <a:off x="2344534" y="411882"/>
        <a:ext cx="1550444" cy="1988740"/>
      </dsp:txXfrm>
    </dsp:sp>
    <dsp:sp modelId="{E726B470-47D3-4B91-B6B6-CCE6872C7C5A}">
      <dsp:nvSpPr>
        <dsp:cNvPr id="0" name=""/>
        <dsp:cNvSpPr/>
      </dsp:nvSpPr>
      <dsp:spPr>
        <a:xfrm>
          <a:off x="577401" y="-172936"/>
          <a:ext cx="5994259" cy="4455155"/>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3D9DE-B8E6-4DA8-A326-CF9B84BCCAD3}">
      <dsp:nvSpPr>
        <dsp:cNvPr id="0" name=""/>
        <dsp:cNvSpPr/>
      </dsp:nvSpPr>
      <dsp:spPr>
        <a:xfrm>
          <a:off x="288440" y="1221"/>
          <a:ext cx="2765710" cy="1382855"/>
        </a:xfrm>
        <a:prstGeom prst="roundRect">
          <a:avLst>
            <a:gd name="adj" fmla="val 10000"/>
          </a:avLst>
        </a:prstGeom>
        <a:solidFill>
          <a:schemeClr val="tx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nl-NL" sz="3600" b="1" kern="1200" dirty="0"/>
            <a:t>MONDELING</a:t>
          </a:r>
        </a:p>
      </dsp:txBody>
      <dsp:txXfrm>
        <a:off x="328942" y="41723"/>
        <a:ext cx="2684706" cy="1301851"/>
      </dsp:txXfrm>
    </dsp:sp>
    <dsp:sp modelId="{C10CC588-C5D6-4219-ACA4-E4D90AB6E881}">
      <dsp:nvSpPr>
        <dsp:cNvPr id="0" name=""/>
        <dsp:cNvSpPr/>
      </dsp:nvSpPr>
      <dsp:spPr>
        <a:xfrm>
          <a:off x="565011" y="1384076"/>
          <a:ext cx="276571" cy="1037141"/>
        </a:xfrm>
        <a:custGeom>
          <a:avLst/>
          <a:gdLst/>
          <a:ahLst/>
          <a:cxnLst/>
          <a:rect l="0" t="0" r="0" b="0"/>
          <a:pathLst>
            <a:path>
              <a:moveTo>
                <a:pt x="0" y="0"/>
              </a:moveTo>
              <a:lnTo>
                <a:pt x="0" y="1037141"/>
              </a:lnTo>
              <a:lnTo>
                <a:pt x="276571" y="10371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FEB16A-1F72-4ABA-9330-641A79FFFDC0}">
      <dsp:nvSpPr>
        <dsp:cNvPr id="0" name=""/>
        <dsp:cNvSpPr/>
      </dsp:nvSpPr>
      <dsp:spPr>
        <a:xfrm>
          <a:off x="841582" y="1729789"/>
          <a:ext cx="2212568" cy="13828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nl-NL" sz="3000" kern="1200" dirty="0"/>
            <a:t>Spreektest</a:t>
          </a:r>
        </a:p>
      </dsp:txBody>
      <dsp:txXfrm>
        <a:off x="882084" y="1770291"/>
        <a:ext cx="2131564" cy="1301851"/>
      </dsp:txXfrm>
    </dsp:sp>
    <dsp:sp modelId="{765F9597-A527-4B65-BF68-B46768D6193E}">
      <dsp:nvSpPr>
        <dsp:cNvPr id="0" name=""/>
        <dsp:cNvSpPr/>
      </dsp:nvSpPr>
      <dsp:spPr>
        <a:xfrm>
          <a:off x="565011" y="1384076"/>
          <a:ext cx="276571" cy="2765710"/>
        </a:xfrm>
        <a:custGeom>
          <a:avLst/>
          <a:gdLst/>
          <a:ahLst/>
          <a:cxnLst/>
          <a:rect l="0" t="0" r="0" b="0"/>
          <a:pathLst>
            <a:path>
              <a:moveTo>
                <a:pt x="0" y="0"/>
              </a:moveTo>
              <a:lnTo>
                <a:pt x="0" y="2765710"/>
              </a:lnTo>
              <a:lnTo>
                <a:pt x="276571" y="27657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4B1458-5723-4D2B-B58D-0EF0690BFD3E}">
      <dsp:nvSpPr>
        <dsp:cNvPr id="0" name=""/>
        <dsp:cNvSpPr/>
      </dsp:nvSpPr>
      <dsp:spPr>
        <a:xfrm>
          <a:off x="841582" y="3458358"/>
          <a:ext cx="2212568" cy="13828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nl-NL" sz="3200" kern="1200" dirty="0"/>
            <a:t>(Luistertest)</a:t>
          </a:r>
        </a:p>
      </dsp:txBody>
      <dsp:txXfrm>
        <a:off x="882084" y="3498860"/>
        <a:ext cx="2131564" cy="1301851"/>
      </dsp:txXfrm>
    </dsp:sp>
    <dsp:sp modelId="{39DFE5BE-5110-4189-998E-BC9D55AE3F0D}">
      <dsp:nvSpPr>
        <dsp:cNvPr id="0" name=""/>
        <dsp:cNvSpPr/>
      </dsp:nvSpPr>
      <dsp:spPr>
        <a:xfrm>
          <a:off x="3745578" y="1221"/>
          <a:ext cx="2765710" cy="1382855"/>
        </a:xfrm>
        <a:prstGeom prst="roundRect">
          <a:avLst>
            <a:gd name="adj" fmla="val 10000"/>
          </a:avLst>
        </a:prstGeom>
        <a:solidFill>
          <a:schemeClr val="tx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nl-NL" sz="3600" b="1" kern="1200" dirty="0"/>
            <a:t>SCHRIFTELIJK</a:t>
          </a:r>
        </a:p>
      </dsp:txBody>
      <dsp:txXfrm>
        <a:off x="3786080" y="41723"/>
        <a:ext cx="2684706" cy="1301851"/>
      </dsp:txXfrm>
    </dsp:sp>
    <dsp:sp modelId="{65A39BFC-F21A-46A8-97F8-C3F63F287523}">
      <dsp:nvSpPr>
        <dsp:cNvPr id="0" name=""/>
        <dsp:cNvSpPr/>
      </dsp:nvSpPr>
      <dsp:spPr>
        <a:xfrm>
          <a:off x="4022149" y="1384076"/>
          <a:ext cx="276571" cy="1037141"/>
        </a:xfrm>
        <a:custGeom>
          <a:avLst/>
          <a:gdLst/>
          <a:ahLst/>
          <a:cxnLst/>
          <a:rect l="0" t="0" r="0" b="0"/>
          <a:pathLst>
            <a:path>
              <a:moveTo>
                <a:pt x="0" y="0"/>
              </a:moveTo>
              <a:lnTo>
                <a:pt x="0" y="1037141"/>
              </a:lnTo>
              <a:lnTo>
                <a:pt x="276571" y="10371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E31719-1CDA-47CE-B6D9-3757AD429F6B}">
      <dsp:nvSpPr>
        <dsp:cNvPr id="0" name=""/>
        <dsp:cNvSpPr/>
      </dsp:nvSpPr>
      <dsp:spPr>
        <a:xfrm>
          <a:off x="4298720" y="1729789"/>
          <a:ext cx="2212568" cy="13828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nl-NL" sz="3200" kern="1200" dirty="0" smtClean="0"/>
            <a:t>Leestest</a:t>
          </a:r>
          <a:endParaRPr lang="nl-NL" sz="3200" kern="1200" dirty="0"/>
        </a:p>
      </dsp:txBody>
      <dsp:txXfrm>
        <a:off x="4339222" y="1770291"/>
        <a:ext cx="2131564" cy="1301851"/>
      </dsp:txXfrm>
    </dsp:sp>
    <dsp:sp modelId="{877119A4-1A48-430F-B86C-0D08D2748051}">
      <dsp:nvSpPr>
        <dsp:cNvPr id="0" name=""/>
        <dsp:cNvSpPr/>
      </dsp:nvSpPr>
      <dsp:spPr>
        <a:xfrm>
          <a:off x="4022149" y="1384076"/>
          <a:ext cx="276571" cy="2765710"/>
        </a:xfrm>
        <a:custGeom>
          <a:avLst/>
          <a:gdLst/>
          <a:ahLst/>
          <a:cxnLst/>
          <a:rect l="0" t="0" r="0" b="0"/>
          <a:pathLst>
            <a:path>
              <a:moveTo>
                <a:pt x="0" y="0"/>
              </a:moveTo>
              <a:lnTo>
                <a:pt x="0" y="2765710"/>
              </a:lnTo>
              <a:lnTo>
                <a:pt x="276571" y="27657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C64249-0DF6-41D9-A6A7-872498F9FD56}">
      <dsp:nvSpPr>
        <dsp:cNvPr id="0" name=""/>
        <dsp:cNvSpPr/>
      </dsp:nvSpPr>
      <dsp:spPr>
        <a:xfrm>
          <a:off x="4298720" y="3458358"/>
          <a:ext cx="2212568" cy="13828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nl-NL" sz="3200" kern="1200" dirty="0" smtClean="0"/>
            <a:t>Schrijftest</a:t>
          </a:r>
          <a:endParaRPr lang="nl-NL" sz="3200" kern="1200" dirty="0"/>
        </a:p>
      </dsp:txBody>
      <dsp:txXfrm>
        <a:off x="4339222" y="3498860"/>
        <a:ext cx="2131564" cy="13018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A70A7-5CF3-40F3-89B0-EA6B56A52687}">
      <dsp:nvSpPr>
        <dsp:cNvPr id="0" name=""/>
        <dsp:cNvSpPr/>
      </dsp:nvSpPr>
      <dsp:spPr>
        <a:xfrm rot="16200000">
          <a:off x="677465" y="-677465"/>
          <a:ext cx="2541587" cy="3896518"/>
        </a:xfrm>
        <a:prstGeom prst="round1Rect">
          <a:avLst/>
        </a:prstGeom>
        <a:solidFill>
          <a:schemeClr val="tx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lvl="0" algn="l" defTabSz="800100">
            <a:lnSpc>
              <a:spcPct val="90000"/>
            </a:lnSpc>
            <a:spcBef>
              <a:spcPct val="0"/>
            </a:spcBef>
            <a:spcAft>
              <a:spcPct val="35000"/>
            </a:spcAft>
          </a:pPr>
          <a:r>
            <a:rPr lang="nl-NL" sz="1800" b="1" kern="1200" dirty="0">
              <a:latin typeface="Calibri" panose="020F0502020204030204" pitchFamily="34" charset="0"/>
            </a:rPr>
            <a:t>INSTAP A2</a:t>
          </a:r>
        </a:p>
        <a:p>
          <a:pPr marL="171450" lvl="1" indent="-171450" algn="l" defTabSz="800100">
            <a:lnSpc>
              <a:spcPct val="90000"/>
            </a:lnSpc>
            <a:spcBef>
              <a:spcPct val="0"/>
            </a:spcBef>
            <a:spcAft>
              <a:spcPct val="15000"/>
            </a:spcAft>
            <a:buChar char="••"/>
          </a:pPr>
          <a:r>
            <a:rPr lang="nl-NL" sz="1800" kern="1200" dirty="0">
              <a:latin typeface="Calibri" panose="020F0502020204030204" pitchFamily="34" charset="0"/>
            </a:rPr>
            <a:t>Interactie</a:t>
          </a:r>
        </a:p>
        <a:p>
          <a:pPr marL="171450" lvl="1" indent="-171450" algn="l" defTabSz="800100">
            <a:lnSpc>
              <a:spcPct val="90000"/>
            </a:lnSpc>
            <a:spcBef>
              <a:spcPct val="0"/>
            </a:spcBef>
            <a:spcAft>
              <a:spcPct val="15000"/>
            </a:spcAft>
            <a:buChar char="••"/>
          </a:pPr>
          <a:r>
            <a:rPr lang="nl-NL" sz="1800" kern="1200" dirty="0">
              <a:latin typeface="Calibri" panose="020F0502020204030204" pitchFamily="34" charset="0"/>
            </a:rPr>
            <a:t>Leefwereld cursist</a:t>
          </a:r>
        </a:p>
        <a:p>
          <a:pPr marL="171450" lvl="1" indent="-171450" algn="l" defTabSz="800100">
            <a:lnSpc>
              <a:spcPct val="90000"/>
            </a:lnSpc>
            <a:spcBef>
              <a:spcPct val="0"/>
            </a:spcBef>
            <a:spcAft>
              <a:spcPct val="15000"/>
            </a:spcAft>
            <a:buChar char="••"/>
          </a:pPr>
          <a:r>
            <a:rPr lang="nl-NL" sz="1800" kern="1200" dirty="0">
              <a:latin typeface="Calibri" panose="020F0502020204030204" pitchFamily="34" charset="0"/>
            </a:rPr>
            <a:t>Gesprekstempo variëren</a:t>
          </a:r>
        </a:p>
      </dsp:txBody>
      <dsp:txXfrm rot="5400000">
        <a:off x="-1" y="1"/>
        <a:ext cx="3896518" cy="1906190"/>
      </dsp:txXfrm>
    </dsp:sp>
    <dsp:sp modelId="{92CCC484-A182-45B2-8316-9DA7D26C88E7}">
      <dsp:nvSpPr>
        <dsp:cNvPr id="0" name=""/>
        <dsp:cNvSpPr/>
      </dsp:nvSpPr>
      <dsp:spPr>
        <a:xfrm>
          <a:off x="3896518" y="0"/>
          <a:ext cx="3896518" cy="2541587"/>
        </a:xfrm>
        <a:prstGeom prst="round1Rect">
          <a:avLst/>
        </a:prstGeom>
        <a:solidFill>
          <a:schemeClr val="tx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lvl="0" algn="l" defTabSz="800100">
            <a:lnSpc>
              <a:spcPct val="90000"/>
            </a:lnSpc>
            <a:spcBef>
              <a:spcPct val="0"/>
            </a:spcBef>
            <a:spcAft>
              <a:spcPct val="35000"/>
            </a:spcAft>
          </a:pPr>
          <a:r>
            <a:rPr lang="nl-NL" sz="1800" b="1" kern="1200" dirty="0">
              <a:latin typeface="Calibri" panose="020F0502020204030204" pitchFamily="34" charset="0"/>
            </a:rPr>
            <a:t>INSTAP B1 1&amp;2</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Interactie</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Leefwereld</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Gesprekstempo variëren</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Perfectum/imperfectum</a:t>
          </a:r>
        </a:p>
      </dsp:txBody>
      <dsp:txXfrm>
        <a:off x="3896518" y="0"/>
        <a:ext cx="3896518" cy="1906190"/>
      </dsp:txXfrm>
    </dsp:sp>
    <dsp:sp modelId="{A7614BAF-01D4-4D50-9696-B2EB2ECE6665}">
      <dsp:nvSpPr>
        <dsp:cNvPr id="0" name=""/>
        <dsp:cNvSpPr/>
      </dsp:nvSpPr>
      <dsp:spPr>
        <a:xfrm rot="10800000">
          <a:off x="0" y="2541587"/>
          <a:ext cx="3896518" cy="2541587"/>
        </a:xfrm>
        <a:prstGeom prst="round1Rect">
          <a:avLst/>
        </a:prstGeom>
        <a:solidFill>
          <a:schemeClr val="tx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lvl="0" algn="l" defTabSz="800100">
            <a:lnSpc>
              <a:spcPct val="90000"/>
            </a:lnSpc>
            <a:spcBef>
              <a:spcPct val="0"/>
            </a:spcBef>
            <a:spcAft>
              <a:spcPct val="35000"/>
            </a:spcAft>
          </a:pPr>
          <a:r>
            <a:rPr lang="nl-NL" sz="1800" b="1" kern="1200" dirty="0">
              <a:latin typeface="Calibri" panose="020F0502020204030204" pitchFamily="34" charset="0"/>
            </a:rPr>
            <a:t>INSTAP B1 3&amp;4 (+luistertoets)</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Interactie</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Abstractere thema’s, mening</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Perfectum/imperfectum/futurum/conditionalis</a:t>
          </a:r>
        </a:p>
      </dsp:txBody>
      <dsp:txXfrm rot="10800000">
        <a:off x="0" y="3176984"/>
        <a:ext cx="3896518" cy="1906190"/>
      </dsp:txXfrm>
    </dsp:sp>
    <dsp:sp modelId="{A30AD878-5B0A-4D5A-9C93-A26582C3C572}">
      <dsp:nvSpPr>
        <dsp:cNvPr id="0" name=""/>
        <dsp:cNvSpPr/>
      </dsp:nvSpPr>
      <dsp:spPr>
        <a:xfrm rot="5400000">
          <a:off x="4573984" y="1864122"/>
          <a:ext cx="2541587" cy="3896518"/>
        </a:xfrm>
        <a:prstGeom prst="round1Rect">
          <a:avLst/>
        </a:prstGeom>
        <a:solidFill>
          <a:schemeClr val="tx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lvl="0" algn="l" defTabSz="889000">
            <a:lnSpc>
              <a:spcPct val="90000"/>
            </a:lnSpc>
            <a:spcBef>
              <a:spcPct val="0"/>
            </a:spcBef>
            <a:spcAft>
              <a:spcPct val="35000"/>
            </a:spcAft>
          </a:pPr>
          <a:r>
            <a:rPr lang="nl-NL" sz="2000" b="1" kern="1200" dirty="0">
              <a:latin typeface="Calibri" panose="020F0502020204030204" pitchFamily="34" charset="0"/>
            </a:rPr>
            <a:t>INSTAP B2/C1 (+luistertoets)</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Monoloog + interactie</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Abstractere thema’s, mening, los van de leefwereld</a:t>
          </a:r>
        </a:p>
        <a:p>
          <a:pPr marL="171450" lvl="1" indent="-171450" algn="l" defTabSz="800100">
            <a:lnSpc>
              <a:spcPct val="90000"/>
            </a:lnSpc>
            <a:spcBef>
              <a:spcPct val="0"/>
            </a:spcBef>
            <a:spcAft>
              <a:spcPct val="15000"/>
            </a:spcAft>
            <a:buChar char="••"/>
          </a:pPr>
          <a:r>
            <a:rPr lang="nl-NL" sz="1800" b="0" kern="1200" dirty="0">
              <a:latin typeface="Calibri" panose="020F0502020204030204" pitchFamily="34" charset="0"/>
            </a:rPr>
            <a:t>Complexe grammaticale zinsstructuren</a:t>
          </a:r>
        </a:p>
        <a:p>
          <a:pPr marL="171450" lvl="1" indent="-171450" algn="l" defTabSz="711200">
            <a:lnSpc>
              <a:spcPct val="90000"/>
            </a:lnSpc>
            <a:spcBef>
              <a:spcPct val="0"/>
            </a:spcBef>
            <a:spcAft>
              <a:spcPct val="15000"/>
            </a:spcAft>
            <a:buChar char="••"/>
          </a:pPr>
          <a:endParaRPr lang="nl-NL" sz="1600" kern="1200" dirty="0"/>
        </a:p>
      </dsp:txBody>
      <dsp:txXfrm rot="-5400000">
        <a:off x="3896518" y="3176984"/>
        <a:ext cx="3896518" cy="1906190"/>
      </dsp:txXfrm>
    </dsp:sp>
    <dsp:sp modelId="{AE1BE793-88C6-4428-9D72-137FFF104146}">
      <dsp:nvSpPr>
        <dsp:cNvPr id="0" name=""/>
        <dsp:cNvSpPr/>
      </dsp:nvSpPr>
      <dsp:spPr>
        <a:xfrm>
          <a:off x="3704611" y="2525245"/>
          <a:ext cx="474292" cy="45723"/>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nl-NL" sz="500" kern="1200" dirty="0">
            <a:latin typeface="Calibri" panose="020F0502020204030204" pitchFamily="34" charset="0"/>
          </a:endParaRPr>
        </a:p>
      </dsp:txBody>
      <dsp:txXfrm>
        <a:off x="3706843" y="2527477"/>
        <a:ext cx="469828" cy="41259"/>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248B5AA-C4A3-4C83-B049-5F58AA743C1F}" type="datetimeFigureOut">
              <a:rPr lang="nl-BE" smtClean="0"/>
              <a:t>2/05/2022</a:t>
            </a:fld>
            <a:endParaRPr lang="nl-BE"/>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A1F692E-0A8C-4982-8832-DA405B83CA58}" type="slidenum">
              <a:rPr lang="nl-BE" smtClean="0"/>
              <a:t>‹nr.›</a:t>
            </a:fld>
            <a:endParaRPr lang="nl-BE"/>
          </a:p>
        </p:txBody>
      </p:sp>
    </p:spTree>
    <p:extLst>
      <p:ext uri="{BB962C8B-B14F-4D97-AF65-F5344CB8AC3E}">
        <p14:creationId xmlns:p14="http://schemas.microsoft.com/office/powerpoint/2010/main" val="3431019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E80212D3-12A2-4F3C-906D-C56FD1648FF5}" type="datetimeFigureOut">
              <a:rPr lang="nl-BE" smtClean="0"/>
              <a:t>2/05/2022</a:t>
            </a:fld>
            <a:endParaRPr lang="nl-BE"/>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D0934E1-CF2A-4C11-AEA8-4ACAD4D3653F}" type="slidenum">
              <a:rPr lang="nl-BE" smtClean="0"/>
              <a:t>‹nr.›</a:t>
            </a:fld>
            <a:endParaRPr lang="nl-BE"/>
          </a:p>
        </p:txBody>
      </p:sp>
    </p:spTree>
    <p:extLst>
      <p:ext uri="{BB962C8B-B14F-4D97-AF65-F5344CB8AC3E}">
        <p14:creationId xmlns:p14="http://schemas.microsoft.com/office/powerpoint/2010/main" val="1275164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aseline="0" dirty="0"/>
              <a:t>Hoe oriënteren we een kandidaat-cursist naar het meest geschikte aanbod?</a:t>
            </a:r>
          </a:p>
          <a:p>
            <a:pPr marL="171450" indent="-171450">
              <a:buFontTx/>
              <a:buChar char="-"/>
            </a:pPr>
            <a:r>
              <a:rPr lang="nl-BE" baseline="0" dirty="0" err="1"/>
              <a:t>A.h.v</a:t>
            </a:r>
            <a:r>
              <a:rPr lang="nl-BE" baseline="0" dirty="0"/>
              <a:t>. dossier van de klant (scholingsgraad, motivatie, talenkennis, oefenkansen, …)</a:t>
            </a:r>
          </a:p>
          <a:p>
            <a:pPr marL="171450" indent="-171450">
              <a:buFontTx/>
              <a:buChar char="-"/>
            </a:pPr>
            <a:r>
              <a:rPr lang="nl-BE" baseline="0" dirty="0"/>
              <a:t>Eventueel </a:t>
            </a:r>
            <a:r>
              <a:rPr lang="nl-BE" baseline="0" dirty="0" err="1"/>
              <a:t>a.h.v</a:t>
            </a:r>
            <a:r>
              <a:rPr lang="nl-BE" baseline="0" dirty="0"/>
              <a:t>. </a:t>
            </a:r>
            <a:r>
              <a:rPr lang="nl-BE" baseline="0" dirty="0" err="1"/>
              <a:t>covaar</a:t>
            </a:r>
            <a:r>
              <a:rPr lang="nl-BE" baseline="0" dirty="0"/>
              <a:t> </a:t>
            </a:r>
          </a:p>
          <a:p>
            <a:pPr marL="171450" indent="-171450">
              <a:buFontTx/>
              <a:buChar char="-"/>
            </a:pPr>
            <a:r>
              <a:rPr lang="nl-BE" baseline="0" dirty="0"/>
              <a:t>Eventueel </a:t>
            </a:r>
            <a:r>
              <a:rPr lang="nl-BE" baseline="0" dirty="0" err="1"/>
              <a:t>a.h.v</a:t>
            </a:r>
            <a:r>
              <a:rPr lang="nl-BE" baseline="0" dirty="0"/>
              <a:t>. instaptoets NIVO </a:t>
            </a:r>
            <a:r>
              <a:rPr lang="nl-BE" baseline="0" dirty="0">
                <a:sym typeface="Wingdings" panose="05000000000000000000" pitchFamily="2" charset="2"/>
              </a:rPr>
              <a:t> voorkennis Nederlands (nooit les gevolgd of laatste instaptoets NIVO was meer dan 6 maanden geleden)</a:t>
            </a:r>
          </a:p>
          <a:p>
            <a:pPr marL="171450" indent="-171450">
              <a:buFontTx/>
              <a:buChar char="-"/>
            </a:pPr>
            <a:r>
              <a:rPr lang="nl-BE" baseline="0" dirty="0">
                <a:sym typeface="Wingdings" panose="05000000000000000000" pitchFamily="2" charset="2"/>
              </a:rPr>
              <a:t>Eventueel </a:t>
            </a:r>
            <a:r>
              <a:rPr lang="nl-BE" baseline="0" dirty="0" err="1">
                <a:sym typeface="Wingdings" panose="05000000000000000000" pitchFamily="2" charset="2"/>
              </a:rPr>
              <a:t>a.h.v</a:t>
            </a:r>
            <a:r>
              <a:rPr lang="nl-BE" baseline="0" dirty="0">
                <a:sym typeface="Wingdings" panose="05000000000000000000" pitchFamily="2" charset="2"/>
              </a:rPr>
              <a:t>. lees- en schrijftest  kennis Latijns Schrift</a:t>
            </a:r>
            <a:endParaRPr lang="nl-BE" dirty="0"/>
          </a:p>
        </p:txBody>
      </p:sp>
      <p:sp>
        <p:nvSpPr>
          <p:cNvPr id="4" name="Tijdelijke aanduiding voor datum 3"/>
          <p:cNvSpPr>
            <a:spLocks noGrp="1"/>
          </p:cNvSpPr>
          <p:nvPr>
            <p:ph type="dt" idx="10"/>
          </p:nvPr>
        </p:nvSpPr>
        <p:spPr/>
        <p:txBody>
          <a:bodyPr/>
          <a:lstStyle/>
          <a:p>
            <a:r>
              <a:rPr lang="nl-BE"/>
              <a:t>22 juni 2017</a:t>
            </a:r>
          </a:p>
        </p:txBody>
      </p:sp>
      <p:sp>
        <p:nvSpPr>
          <p:cNvPr id="5" name="Tijdelijke aanduiding voor dianummer 4"/>
          <p:cNvSpPr>
            <a:spLocks noGrp="1"/>
          </p:cNvSpPr>
          <p:nvPr>
            <p:ph type="sldNum" idx="11"/>
          </p:nvPr>
        </p:nvSpPr>
        <p:spPr/>
        <p:txBody>
          <a:bodyPr/>
          <a:lstStyle/>
          <a:p>
            <a:pPr marL="0" marR="0" lvl="0" indent="0" algn="r" rtl="0">
              <a:spcBef>
                <a:spcPts val="0"/>
              </a:spcBef>
              <a:buSzPct val="25000"/>
              <a:buNone/>
            </a:pPr>
            <a:fld id="{00000000-1234-1234-1234-123412341234}" type="slidenum">
              <a:rPr lang="nl-BE" sz="700" b="1" i="0" u="none" strike="noStrike" cap="none" smtClean="0">
                <a:solidFill>
                  <a:schemeClr val="dk1"/>
                </a:solidFill>
                <a:latin typeface="Calibri"/>
                <a:ea typeface="Calibri"/>
                <a:cs typeface="Calibri"/>
                <a:sym typeface="Calibri"/>
              </a:rPr>
              <a:t>4</a:t>
            </a:fld>
            <a:endParaRPr lang="nl-BE" sz="700" b="1"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3553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66275" y="4715155"/>
            <a:ext cx="5330189" cy="4466987"/>
          </a:xfrm>
          <a:prstGeom prst="rect">
            <a:avLst/>
          </a:prstGeom>
        </p:spPr>
        <p:txBody>
          <a:bodyPr lIns="91425" tIns="91425" rIns="91425" bIns="91425" anchor="t" anchorCtr="0">
            <a:noAutofit/>
          </a:bodyPr>
          <a:lstStyle/>
          <a:p>
            <a:pPr lvl="0">
              <a:spcBef>
                <a:spcPts val="0"/>
              </a:spcBef>
              <a:buNone/>
            </a:pPr>
            <a:r>
              <a:rPr lang="nl-BE" dirty="0"/>
              <a:t>Mondeling en schriftelijk worden apart beoordeeld. De</a:t>
            </a:r>
            <a:r>
              <a:rPr lang="nl-BE" baseline="0" dirty="0"/>
              <a:t> v</a:t>
            </a:r>
            <a:r>
              <a:rPr lang="nl-BE" dirty="0"/>
              <a:t>oorkant van het scoreblad dient voor het mondelinge gedeelte (en de luistertoets), de achterkant voor het schriftelijke gedeelte (en de leesopdracht). Als de score van de mondelinge instaptest verschilt van die van de luistertest, dan neem je de laagste score als</a:t>
            </a:r>
            <a:r>
              <a:rPr lang="nl-BE" baseline="0" dirty="0"/>
              <a:t> besluit voor de doorverwijzing. Hetzelfde geldt voor de score van de schriftelijke test en de leesopdracht.</a:t>
            </a:r>
            <a:endParaRPr dirty="0"/>
          </a:p>
        </p:txBody>
      </p:sp>
      <p:sp>
        <p:nvSpPr>
          <p:cNvPr id="264" name="Shape 264"/>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Tijdelijke aanduiding voor datum 1"/>
          <p:cNvSpPr>
            <a:spLocks noGrp="1"/>
          </p:cNvSpPr>
          <p:nvPr>
            <p:ph type="dt" idx="10"/>
          </p:nvPr>
        </p:nvSpPr>
        <p:spPr/>
        <p:txBody>
          <a:bodyPr/>
          <a:lstStyle/>
          <a:p>
            <a:r>
              <a:rPr lang="nl-BE"/>
              <a:t>22 juni 2017</a:t>
            </a:r>
          </a:p>
        </p:txBody>
      </p:sp>
    </p:spTree>
    <p:extLst>
      <p:ext uri="{BB962C8B-B14F-4D97-AF65-F5344CB8AC3E}">
        <p14:creationId xmlns:p14="http://schemas.microsoft.com/office/powerpoint/2010/main" val="3964312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08" name="Shape 308"/>
          <p:cNvSpPr txBox="1">
            <a:spLocks noGrp="1"/>
          </p:cNvSpPr>
          <p:nvPr>
            <p:ph type="body" idx="1"/>
          </p:nvPr>
        </p:nvSpPr>
        <p:spPr>
          <a:xfrm>
            <a:off x="666275" y="4715155"/>
            <a:ext cx="5330189" cy="4466987"/>
          </a:xfrm>
          <a:prstGeom prst="rect">
            <a:avLst/>
          </a:prstGeom>
          <a:noFill/>
          <a:ln>
            <a:noFill/>
          </a:ln>
        </p:spPr>
        <p:txBody>
          <a:bodyPr lIns="90675" tIns="45325" rIns="90675" bIns="45325" anchor="t" anchorCtr="0">
            <a:noAutofit/>
          </a:bodyPr>
          <a:lstStyle/>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nl-BE" sz="1200" b="0" i="0" u="none" strike="noStrike" cap="none" dirty="0">
                <a:solidFill>
                  <a:schemeClr val="dk1"/>
                </a:solidFill>
                <a:latin typeface="Calibri"/>
                <a:ea typeface="Calibri"/>
                <a:cs typeface="Calibri"/>
                <a:sym typeface="Calibri"/>
              </a:rPr>
              <a:t>1) Mondeling bevragen of de cursist denkt dat zijn/haar schriftelijke niveau beter of slechter is dan het mondelinge niveau.</a:t>
            </a:r>
          </a:p>
          <a:p>
            <a:pPr marL="0" marR="0" lvl="0" indent="0" algn="l" rtl="0">
              <a:spcBef>
                <a:spcPts val="0"/>
              </a:spcBef>
              <a:buSzPct val="25000"/>
              <a:buNone/>
            </a:pPr>
            <a:r>
              <a:rPr lang="nl-BE" sz="1200" b="0" i="0" u="none" strike="noStrike" cap="none" dirty="0">
                <a:solidFill>
                  <a:schemeClr val="dk1"/>
                </a:solidFill>
                <a:latin typeface="Calibri"/>
                <a:ea typeface="Calibri"/>
                <a:cs typeface="Calibri"/>
                <a:sym typeface="Calibri"/>
              </a:rPr>
              <a:t>2) Mondeling bevragen wat de cursist kan schrijven.</a:t>
            </a:r>
          </a:p>
          <a:p>
            <a:pPr marL="0" marR="0" lvl="0" indent="0" algn="l" rtl="0">
              <a:spcBef>
                <a:spcPts val="0"/>
              </a:spcBef>
              <a:buSzPct val="25000"/>
              <a:buNone/>
            </a:pPr>
            <a:r>
              <a:rPr lang="nl-BE" sz="1200" b="0" i="0" u="none" strike="noStrike" cap="none" dirty="0">
                <a:solidFill>
                  <a:schemeClr val="dk1"/>
                </a:solidFill>
                <a:latin typeface="Calibri"/>
                <a:ea typeface="Calibri"/>
                <a:cs typeface="Calibri"/>
                <a:sym typeface="Calibri"/>
              </a:rPr>
              <a:t>3) Mondeling bevragen wat de cursist kan lezen.</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nl-BE" sz="1200" b="0" i="0" u="none" strike="noStrike" cap="none" dirty="0">
                <a:solidFill>
                  <a:schemeClr val="dk1"/>
                </a:solidFill>
                <a:latin typeface="Calibri"/>
                <a:ea typeface="Calibri"/>
                <a:cs typeface="Calibri"/>
                <a:sym typeface="Calibri"/>
              </a:rPr>
              <a:t>(Geef voorbeelden als cursist niet spontaan kan antwoorden)</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309" name="Shape 309"/>
          <p:cNvSpPr txBox="1">
            <a:spLocks noGrp="1"/>
          </p:cNvSpPr>
          <p:nvPr>
            <p:ph type="dt" idx="10"/>
          </p:nvPr>
        </p:nvSpPr>
        <p:spPr>
          <a:xfrm>
            <a:off x="664947" y="9745231"/>
            <a:ext cx="543648" cy="179913"/>
          </a:xfrm>
          <a:prstGeom prst="rect">
            <a:avLst/>
          </a:prstGeom>
          <a:noFill/>
          <a:ln>
            <a:noFill/>
          </a:ln>
        </p:spPr>
        <p:txBody>
          <a:bodyPr lIns="0" tIns="0" rIns="0" bIns="0" anchor="t" anchorCtr="0">
            <a:noAutofit/>
          </a:bodyPr>
          <a:lstStyle/>
          <a:p>
            <a:pPr marL="0" marR="0" lvl="0" indent="0" algn="l" rtl="0">
              <a:spcBef>
                <a:spcPts val="0"/>
              </a:spcBef>
              <a:buSzPct val="25000"/>
              <a:buNone/>
            </a:pPr>
            <a:r>
              <a:rPr lang="nl-BE" sz="800">
                <a:solidFill>
                  <a:schemeClr val="dk1"/>
                </a:solidFill>
                <a:latin typeface="Calibri"/>
                <a:ea typeface="Calibri"/>
                <a:cs typeface="Calibri"/>
                <a:sym typeface="Calibri"/>
              </a:rPr>
              <a:t>22 juni 2017</a:t>
            </a:r>
          </a:p>
        </p:txBody>
      </p:sp>
      <p:sp>
        <p:nvSpPr>
          <p:cNvPr id="310" name="Shape 310"/>
          <p:cNvSpPr txBox="1">
            <a:spLocks noGrp="1"/>
          </p:cNvSpPr>
          <p:nvPr>
            <p:ph type="ftr" idx="11"/>
          </p:nvPr>
        </p:nvSpPr>
        <p:spPr>
          <a:xfrm>
            <a:off x="1250959" y="9745231"/>
            <a:ext cx="4410591" cy="179913"/>
          </a:xfrm>
          <a:prstGeom prst="rect">
            <a:avLst/>
          </a:prstGeom>
          <a:noFill/>
          <a:ln>
            <a:noFill/>
          </a:ln>
        </p:spPr>
        <p:txBody>
          <a:bodyPr lIns="0" tIns="0" rIns="0" bIns="0" anchor="t" anchorCtr="0">
            <a:noAutofit/>
          </a:bodyPr>
          <a:lstStyle/>
          <a:p>
            <a:pPr marL="0" marR="0" lvl="0" indent="0" algn="l" rtl="0">
              <a:spcBef>
                <a:spcPts val="0"/>
              </a:spcBef>
              <a:buSzPct val="25000"/>
              <a:buNone/>
            </a:pPr>
            <a:r>
              <a:rPr lang="nl-BE" sz="800">
                <a:solidFill>
                  <a:schemeClr val="dk1"/>
                </a:solidFill>
                <a:latin typeface="Calibri"/>
                <a:ea typeface="Calibri"/>
                <a:cs typeface="Calibri"/>
                <a:sym typeface="Calibri"/>
              </a:rPr>
              <a:t>Vorming niveautesten</a:t>
            </a:r>
          </a:p>
        </p:txBody>
      </p:sp>
      <p:sp>
        <p:nvSpPr>
          <p:cNvPr id="311" name="Shape 311"/>
          <p:cNvSpPr txBox="1">
            <a:spLocks noGrp="1"/>
          </p:cNvSpPr>
          <p:nvPr>
            <p:ph type="sldNum" idx="12"/>
          </p:nvPr>
        </p:nvSpPr>
        <p:spPr>
          <a:xfrm>
            <a:off x="5709431" y="9745231"/>
            <a:ext cx="285945" cy="179913"/>
          </a:xfrm>
          <a:prstGeom prst="rect">
            <a:avLst/>
          </a:prstGeom>
          <a:noFill/>
          <a:ln>
            <a:noFill/>
          </a:ln>
        </p:spPr>
        <p:txBody>
          <a:bodyPr lIns="0" tIns="0" rIns="0" bIns="0" anchor="t" anchorCtr="0">
            <a:noAutofit/>
          </a:bodyPr>
          <a:lstStyle/>
          <a:p>
            <a:pPr marL="0" marR="0" lvl="0" indent="0" algn="r" rtl="0">
              <a:spcBef>
                <a:spcPts val="0"/>
              </a:spcBef>
              <a:buSzPct val="25000"/>
              <a:buNone/>
            </a:pPr>
            <a:fld id="{00000000-1234-1234-1234-123412341234}" type="slidenum">
              <a:rPr lang="nl-BE" sz="700" b="1">
                <a:solidFill>
                  <a:schemeClr val="dk1"/>
                </a:solidFill>
                <a:latin typeface="Calibri"/>
                <a:ea typeface="Calibri"/>
                <a:cs typeface="Calibri"/>
                <a:sym typeface="Calibri"/>
              </a:rPr>
              <a:t>19</a:t>
            </a:fld>
            <a:endParaRPr lang="nl-BE" sz="700" b="1">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22673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Shape 544"/>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5" name="Shape 545"/>
          <p:cNvSpPr txBox="1">
            <a:spLocks noGrp="1"/>
          </p:cNvSpPr>
          <p:nvPr>
            <p:ph type="body" idx="1"/>
          </p:nvPr>
        </p:nvSpPr>
        <p:spPr>
          <a:xfrm>
            <a:off x="666274" y="4715153"/>
            <a:ext cx="5330100" cy="4467000"/>
          </a:xfrm>
          <a:prstGeom prst="rect">
            <a:avLst/>
          </a:prstGeom>
        </p:spPr>
        <p:txBody>
          <a:bodyPr lIns="91425" tIns="91425" rIns="91425" bIns="91425" anchor="t" anchorCtr="0">
            <a:noAutofit/>
          </a:bodyPr>
          <a:lstStyle/>
          <a:p>
            <a:pPr lvl="0" rtl="0">
              <a:spcBef>
                <a:spcPts val="0"/>
              </a:spcBef>
              <a:buNone/>
            </a:pPr>
            <a:r>
              <a:rPr lang="nl-BE" dirty="0"/>
              <a:t>Bij lagere niveaus staan sommige criteria gecombineerd. Op hogere niveaus staan ze allemaal apart</a:t>
            </a:r>
            <a:r>
              <a:rPr lang="nl-BE" baseline="0" dirty="0"/>
              <a:t> (zie scorewijzer B2/C1).</a:t>
            </a:r>
          </a:p>
          <a:p>
            <a:pPr lvl="0" rtl="0">
              <a:spcBef>
                <a:spcPts val="0"/>
              </a:spcBef>
              <a:buNone/>
            </a:pPr>
            <a:endParaRPr lang="nl-BE" baseline="0" dirty="0"/>
          </a:p>
        </p:txBody>
      </p:sp>
      <p:sp>
        <p:nvSpPr>
          <p:cNvPr id="546" name="Shape 546"/>
          <p:cNvSpPr txBox="1">
            <a:spLocks noGrp="1"/>
          </p:cNvSpPr>
          <p:nvPr>
            <p:ph type="sldNum" idx="12"/>
          </p:nvPr>
        </p:nvSpPr>
        <p:spPr>
          <a:xfrm>
            <a:off x="5709430" y="9745229"/>
            <a:ext cx="285900" cy="180000"/>
          </a:xfrm>
          <a:prstGeom prst="rect">
            <a:avLst/>
          </a:prstGeom>
        </p:spPr>
        <p:txBody>
          <a:bodyPr lIns="0" tIns="0" rIns="0" bIns="0" anchor="t" anchorCtr="0">
            <a:noAutofit/>
          </a:bodyPr>
          <a:lstStyle/>
          <a:p>
            <a:pPr lvl="0" rtl="0">
              <a:spcBef>
                <a:spcPts val="0"/>
              </a:spcBef>
              <a:buNone/>
            </a:pPr>
            <a:fld id="{00000000-1234-1234-1234-123412341234}" type="slidenum">
              <a:rPr lang="nl-BE"/>
              <a:t>23</a:t>
            </a:fld>
            <a:endParaRPr lang="nl-BE"/>
          </a:p>
        </p:txBody>
      </p:sp>
      <p:sp>
        <p:nvSpPr>
          <p:cNvPr id="2" name="Tijdelijke aanduiding voor datum 1"/>
          <p:cNvSpPr>
            <a:spLocks noGrp="1"/>
          </p:cNvSpPr>
          <p:nvPr>
            <p:ph type="dt" idx="13"/>
          </p:nvPr>
        </p:nvSpPr>
        <p:spPr/>
        <p:txBody>
          <a:bodyPr/>
          <a:lstStyle/>
          <a:p>
            <a:r>
              <a:rPr lang="nl-BE"/>
              <a:t>22 juni 2017</a:t>
            </a:r>
          </a:p>
        </p:txBody>
      </p:sp>
    </p:spTree>
    <p:extLst>
      <p:ext uri="{BB962C8B-B14F-4D97-AF65-F5344CB8AC3E}">
        <p14:creationId xmlns:p14="http://schemas.microsoft.com/office/powerpoint/2010/main" val="3957377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Shape 551"/>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2" name="Shape 552"/>
          <p:cNvSpPr txBox="1">
            <a:spLocks noGrp="1"/>
          </p:cNvSpPr>
          <p:nvPr>
            <p:ph type="body" idx="1"/>
          </p:nvPr>
        </p:nvSpPr>
        <p:spPr>
          <a:xfrm>
            <a:off x="666274" y="4715153"/>
            <a:ext cx="5330100" cy="4467000"/>
          </a:xfrm>
          <a:prstGeom prst="rect">
            <a:avLst/>
          </a:prstGeom>
        </p:spPr>
        <p:txBody>
          <a:bodyPr lIns="91425" tIns="91425" rIns="91425" bIns="91425" anchor="t" anchorCtr="0">
            <a:noAutofit/>
          </a:bodyPr>
          <a:lstStyle/>
          <a:p>
            <a:pPr lvl="0" rtl="0">
              <a:spcBef>
                <a:spcPts val="0"/>
              </a:spcBef>
              <a:buNone/>
            </a:pPr>
            <a:endParaRPr/>
          </a:p>
        </p:txBody>
      </p:sp>
      <p:sp>
        <p:nvSpPr>
          <p:cNvPr id="553" name="Shape 553"/>
          <p:cNvSpPr txBox="1">
            <a:spLocks noGrp="1"/>
          </p:cNvSpPr>
          <p:nvPr>
            <p:ph type="sldNum" idx="12"/>
          </p:nvPr>
        </p:nvSpPr>
        <p:spPr>
          <a:xfrm>
            <a:off x="5709430" y="9745229"/>
            <a:ext cx="285900" cy="180000"/>
          </a:xfrm>
          <a:prstGeom prst="rect">
            <a:avLst/>
          </a:prstGeom>
        </p:spPr>
        <p:txBody>
          <a:bodyPr lIns="0" tIns="0" rIns="0" bIns="0" anchor="t" anchorCtr="0">
            <a:noAutofit/>
          </a:bodyPr>
          <a:lstStyle/>
          <a:p>
            <a:pPr lvl="0" rtl="0">
              <a:spcBef>
                <a:spcPts val="0"/>
              </a:spcBef>
              <a:buNone/>
            </a:pPr>
            <a:fld id="{00000000-1234-1234-1234-123412341234}" type="slidenum">
              <a:rPr lang="nl-BE"/>
              <a:t>24</a:t>
            </a:fld>
            <a:endParaRPr lang="nl-BE"/>
          </a:p>
        </p:txBody>
      </p:sp>
      <p:sp>
        <p:nvSpPr>
          <p:cNvPr id="2" name="Tijdelijke aanduiding voor datum 1"/>
          <p:cNvSpPr>
            <a:spLocks noGrp="1"/>
          </p:cNvSpPr>
          <p:nvPr>
            <p:ph type="dt" idx="13"/>
          </p:nvPr>
        </p:nvSpPr>
        <p:spPr/>
        <p:txBody>
          <a:bodyPr/>
          <a:lstStyle/>
          <a:p>
            <a:r>
              <a:rPr lang="nl-BE"/>
              <a:t>22 juni 2017</a:t>
            </a:r>
          </a:p>
        </p:txBody>
      </p:sp>
    </p:spTree>
    <p:extLst>
      <p:ext uri="{BB962C8B-B14F-4D97-AF65-F5344CB8AC3E}">
        <p14:creationId xmlns:p14="http://schemas.microsoft.com/office/powerpoint/2010/main" val="3682004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Shape 506"/>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07" name="Shape 507"/>
          <p:cNvSpPr txBox="1">
            <a:spLocks noGrp="1"/>
          </p:cNvSpPr>
          <p:nvPr>
            <p:ph type="body" idx="1"/>
          </p:nvPr>
        </p:nvSpPr>
        <p:spPr>
          <a:xfrm>
            <a:off x="666275" y="4715155"/>
            <a:ext cx="5330189" cy="4466987"/>
          </a:xfrm>
          <a:prstGeom prst="rect">
            <a:avLst/>
          </a:prstGeom>
          <a:noFill/>
          <a:ln>
            <a:noFill/>
          </a:ln>
        </p:spPr>
        <p:txBody>
          <a:bodyPr lIns="90675" tIns="45325" rIns="90675" bIns="45325"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08" name="Shape 508"/>
          <p:cNvSpPr txBox="1">
            <a:spLocks noGrp="1"/>
          </p:cNvSpPr>
          <p:nvPr>
            <p:ph type="dt" idx="10"/>
          </p:nvPr>
        </p:nvSpPr>
        <p:spPr>
          <a:xfrm>
            <a:off x="664947" y="9745231"/>
            <a:ext cx="543648" cy="179913"/>
          </a:xfrm>
          <a:prstGeom prst="rect">
            <a:avLst/>
          </a:prstGeom>
          <a:noFill/>
          <a:ln>
            <a:noFill/>
          </a:ln>
        </p:spPr>
        <p:txBody>
          <a:bodyPr lIns="0" tIns="0" rIns="0" bIns="0" anchor="t" anchorCtr="0">
            <a:noAutofit/>
          </a:bodyPr>
          <a:lstStyle/>
          <a:p>
            <a:pPr marL="0" marR="0" lvl="0" indent="0" algn="l" rtl="0">
              <a:spcBef>
                <a:spcPts val="0"/>
              </a:spcBef>
              <a:buSzPct val="25000"/>
              <a:buNone/>
            </a:pPr>
            <a:r>
              <a:rPr lang="nl-BE" sz="800">
                <a:solidFill>
                  <a:schemeClr val="dk1"/>
                </a:solidFill>
                <a:latin typeface="Calibri"/>
                <a:ea typeface="Calibri"/>
                <a:cs typeface="Calibri"/>
                <a:sym typeface="Calibri"/>
              </a:rPr>
              <a:t>22 juni 2017</a:t>
            </a:r>
          </a:p>
        </p:txBody>
      </p:sp>
      <p:sp>
        <p:nvSpPr>
          <p:cNvPr id="509" name="Shape 509"/>
          <p:cNvSpPr txBox="1">
            <a:spLocks noGrp="1"/>
          </p:cNvSpPr>
          <p:nvPr>
            <p:ph type="ftr" idx="11"/>
          </p:nvPr>
        </p:nvSpPr>
        <p:spPr>
          <a:xfrm>
            <a:off x="1250959" y="9745231"/>
            <a:ext cx="4410591" cy="179913"/>
          </a:xfrm>
          <a:prstGeom prst="rect">
            <a:avLst/>
          </a:prstGeom>
          <a:noFill/>
          <a:ln>
            <a:noFill/>
          </a:ln>
        </p:spPr>
        <p:txBody>
          <a:bodyPr lIns="0" tIns="0" rIns="0" bIns="0" anchor="t" anchorCtr="0">
            <a:noAutofit/>
          </a:bodyPr>
          <a:lstStyle/>
          <a:p>
            <a:pPr marL="0" marR="0" lvl="0" indent="0" algn="l" rtl="0">
              <a:spcBef>
                <a:spcPts val="0"/>
              </a:spcBef>
              <a:buSzPct val="25000"/>
              <a:buNone/>
            </a:pPr>
            <a:r>
              <a:rPr lang="nl-BE" sz="800">
                <a:solidFill>
                  <a:schemeClr val="dk1"/>
                </a:solidFill>
                <a:latin typeface="Calibri"/>
                <a:ea typeface="Calibri"/>
                <a:cs typeface="Calibri"/>
                <a:sym typeface="Calibri"/>
              </a:rPr>
              <a:t>Vorming niveautesten</a:t>
            </a:r>
          </a:p>
        </p:txBody>
      </p:sp>
      <p:sp>
        <p:nvSpPr>
          <p:cNvPr id="510" name="Shape 510"/>
          <p:cNvSpPr txBox="1">
            <a:spLocks noGrp="1"/>
          </p:cNvSpPr>
          <p:nvPr>
            <p:ph type="sldNum" idx="12"/>
          </p:nvPr>
        </p:nvSpPr>
        <p:spPr>
          <a:xfrm>
            <a:off x="5709431" y="9745231"/>
            <a:ext cx="285945" cy="179913"/>
          </a:xfrm>
          <a:prstGeom prst="rect">
            <a:avLst/>
          </a:prstGeom>
          <a:noFill/>
          <a:ln>
            <a:noFill/>
          </a:ln>
        </p:spPr>
        <p:txBody>
          <a:bodyPr lIns="0" tIns="0" rIns="0" bIns="0" anchor="t" anchorCtr="0">
            <a:noAutofit/>
          </a:bodyPr>
          <a:lstStyle/>
          <a:p>
            <a:pPr marL="0" marR="0" lvl="0" indent="0" algn="r" rtl="0">
              <a:spcBef>
                <a:spcPts val="0"/>
              </a:spcBef>
              <a:buSzPct val="25000"/>
              <a:buNone/>
            </a:pPr>
            <a:fld id="{00000000-1234-1234-1234-123412341234}" type="slidenum">
              <a:rPr lang="nl-BE" sz="700" b="1">
                <a:solidFill>
                  <a:schemeClr val="dk1"/>
                </a:solidFill>
                <a:latin typeface="Calibri"/>
                <a:ea typeface="Calibri"/>
                <a:cs typeface="Calibri"/>
                <a:sym typeface="Calibri"/>
              </a:rPr>
              <a:t>25</a:t>
            </a:fld>
            <a:endParaRPr lang="nl-BE" sz="700" b="1">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322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atum 3"/>
          <p:cNvSpPr>
            <a:spLocks noGrp="1"/>
          </p:cNvSpPr>
          <p:nvPr>
            <p:ph type="dt" idx="10"/>
          </p:nvPr>
        </p:nvSpPr>
        <p:spPr/>
        <p:txBody>
          <a:bodyPr/>
          <a:lstStyle/>
          <a:p>
            <a:r>
              <a:rPr lang="nl-BE"/>
              <a:t>22 juni 2017</a:t>
            </a:r>
          </a:p>
        </p:txBody>
      </p:sp>
      <p:sp>
        <p:nvSpPr>
          <p:cNvPr id="5" name="Tijdelijke aanduiding voor dianummer 4"/>
          <p:cNvSpPr>
            <a:spLocks noGrp="1"/>
          </p:cNvSpPr>
          <p:nvPr>
            <p:ph type="sldNum" idx="11"/>
          </p:nvPr>
        </p:nvSpPr>
        <p:spPr/>
        <p:txBody>
          <a:bodyPr/>
          <a:lstStyle/>
          <a:p>
            <a:pPr marL="0" marR="0" lvl="0" indent="0" algn="r" rtl="0">
              <a:spcBef>
                <a:spcPts val="0"/>
              </a:spcBef>
              <a:buSzPct val="25000"/>
              <a:buNone/>
            </a:pPr>
            <a:fld id="{00000000-1234-1234-1234-123412341234}" type="slidenum">
              <a:rPr lang="nl-BE" sz="700" b="1" i="0" u="none" strike="noStrike" cap="none" smtClean="0">
                <a:solidFill>
                  <a:schemeClr val="dk1"/>
                </a:solidFill>
                <a:latin typeface="Calibri"/>
                <a:ea typeface="Calibri"/>
                <a:cs typeface="Calibri"/>
                <a:sym typeface="Calibri"/>
              </a:rPr>
              <a:t>7</a:t>
            </a:fld>
            <a:endParaRPr lang="nl-BE" sz="700" b="1"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34782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66275" y="4715155"/>
            <a:ext cx="5330189" cy="4466987"/>
          </a:xfrm>
          <a:prstGeom prst="rect">
            <a:avLst/>
          </a:prstGeom>
          <a:noFill/>
          <a:ln>
            <a:noFill/>
          </a:ln>
        </p:spPr>
        <p:txBody>
          <a:bodyPr lIns="90675" tIns="45325" rIns="90675" bIns="45325" anchor="t" anchorCtr="0">
            <a:noAutofit/>
          </a:bodyPr>
          <a:lstStyle/>
          <a:p>
            <a:pPr marL="0" marR="0" lvl="0" indent="0" algn="l" rtl="0">
              <a:spcBef>
                <a:spcPts val="0"/>
              </a:spcBef>
              <a:buSzPct val="25000"/>
              <a:buFontTx/>
              <a:buNone/>
            </a:pPr>
            <a:endParaRPr lang="nl-BE" sz="1200" b="0" i="0" u="none" strike="noStrike" cap="none" baseline="0" dirty="0">
              <a:solidFill>
                <a:schemeClr val="dk1"/>
              </a:solidFill>
              <a:latin typeface="Calibri"/>
              <a:ea typeface="Calibri"/>
              <a:cs typeface="Calibri"/>
              <a:sym typeface="Calibri"/>
            </a:endParaRPr>
          </a:p>
        </p:txBody>
      </p:sp>
      <p:sp>
        <p:nvSpPr>
          <p:cNvPr id="116" name="Shape 116"/>
          <p:cNvSpPr txBox="1">
            <a:spLocks noGrp="1"/>
          </p:cNvSpPr>
          <p:nvPr>
            <p:ph type="dt" idx="10"/>
          </p:nvPr>
        </p:nvSpPr>
        <p:spPr>
          <a:xfrm>
            <a:off x="664947" y="9745231"/>
            <a:ext cx="543648" cy="179913"/>
          </a:xfrm>
          <a:prstGeom prst="rect">
            <a:avLst/>
          </a:prstGeom>
          <a:noFill/>
          <a:ln>
            <a:noFill/>
          </a:ln>
        </p:spPr>
        <p:txBody>
          <a:bodyPr lIns="0" tIns="0" rIns="0" bIns="0" anchor="t" anchorCtr="0">
            <a:noAutofit/>
          </a:bodyPr>
          <a:lstStyle/>
          <a:p>
            <a:pPr marL="0" marR="0" lvl="0" indent="0" algn="l" rtl="0">
              <a:spcBef>
                <a:spcPts val="0"/>
              </a:spcBef>
              <a:buSzPct val="25000"/>
              <a:buNone/>
            </a:pPr>
            <a:r>
              <a:rPr lang="nl-BE" sz="800">
                <a:solidFill>
                  <a:schemeClr val="dk1"/>
                </a:solidFill>
                <a:latin typeface="Calibri"/>
                <a:ea typeface="Calibri"/>
                <a:cs typeface="Calibri"/>
                <a:sym typeface="Calibri"/>
              </a:rPr>
              <a:t>22 juni 2017</a:t>
            </a:r>
          </a:p>
        </p:txBody>
      </p:sp>
      <p:sp>
        <p:nvSpPr>
          <p:cNvPr id="117" name="Shape 117"/>
          <p:cNvSpPr txBox="1">
            <a:spLocks noGrp="1"/>
          </p:cNvSpPr>
          <p:nvPr>
            <p:ph type="ftr" idx="11"/>
          </p:nvPr>
        </p:nvSpPr>
        <p:spPr>
          <a:xfrm>
            <a:off x="1250959" y="9745231"/>
            <a:ext cx="4410591" cy="179913"/>
          </a:xfrm>
          <a:prstGeom prst="rect">
            <a:avLst/>
          </a:prstGeom>
          <a:noFill/>
          <a:ln>
            <a:noFill/>
          </a:ln>
        </p:spPr>
        <p:txBody>
          <a:bodyPr lIns="0" tIns="0" rIns="0" bIns="0" anchor="t" anchorCtr="0">
            <a:noAutofit/>
          </a:bodyPr>
          <a:lstStyle/>
          <a:p>
            <a:pPr marL="0" marR="0" lvl="0" indent="0" algn="l" rtl="0">
              <a:spcBef>
                <a:spcPts val="0"/>
              </a:spcBef>
              <a:buSzPct val="25000"/>
              <a:buNone/>
            </a:pPr>
            <a:r>
              <a:rPr lang="nl-BE" sz="800">
                <a:solidFill>
                  <a:schemeClr val="dk1"/>
                </a:solidFill>
                <a:latin typeface="Calibri"/>
                <a:ea typeface="Calibri"/>
                <a:cs typeface="Calibri"/>
                <a:sym typeface="Calibri"/>
              </a:rPr>
              <a:t>Vorming niveautesten</a:t>
            </a:r>
          </a:p>
        </p:txBody>
      </p:sp>
      <p:sp>
        <p:nvSpPr>
          <p:cNvPr id="118" name="Shape 118"/>
          <p:cNvSpPr txBox="1">
            <a:spLocks noGrp="1"/>
          </p:cNvSpPr>
          <p:nvPr>
            <p:ph type="sldNum" idx="12"/>
          </p:nvPr>
        </p:nvSpPr>
        <p:spPr>
          <a:xfrm>
            <a:off x="5709431" y="9745231"/>
            <a:ext cx="285945" cy="179913"/>
          </a:xfrm>
          <a:prstGeom prst="rect">
            <a:avLst/>
          </a:prstGeom>
          <a:noFill/>
          <a:ln>
            <a:noFill/>
          </a:ln>
        </p:spPr>
        <p:txBody>
          <a:bodyPr lIns="0" tIns="0" rIns="0" bIns="0" anchor="t" anchorCtr="0">
            <a:noAutofit/>
          </a:bodyPr>
          <a:lstStyle/>
          <a:p>
            <a:pPr marL="0" marR="0" lvl="0" indent="0" algn="r" rtl="0">
              <a:spcBef>
                <a:spcPts val="0"/>
              </a:spcBef>
              <a:buSzPct val="25000"/>
              <a:buNone/>
            </a:pPr>
            <a:fld id="{00000000-1234-1234-1234-123412341234}" type="slidenum">
              <a:rPr lang="nl-BE" sz="700" b="1">
                <a:solidFill>
                  <a:schemeClr val="dk1"/>
                </a:solidFill>
                <a:latin typeface="Calibri"/>
                <a:ea typeface="Calibri"/>
                <a:cs typeface="Calibri"/>
                <a:sym typeface="Calibri"/>
              </a:rPr>
              <a:t>8</a:t>
            </a:fld>
            <a:endParaRPr lang="nl-BE" sz="700" b="1">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03717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66275" y="4715155"/>
            <a:ext cx="5330189" cy="4466987"/>
          </a:xfrm>
          <a:prstGeom prst="rect">
            <a:avLst/>
          </a:prstGeom>
        </p:spPr>
        <p:txBody>
          <a:bodyPr lIns="91425" tIns="91425" rIns="91425" bIns="91425" anchor="t" anchorCtr="0">
            <a:noAutofit/>
          </a:bodyPr>
          <a:lstStyle/>
          <a:p>
            <a:pPr lvl="0">
              <a:spcBef>
                <a:spcPts val="0"/>
              </a:spcBef>
              <a:buNone/>
            </a:pPr>
            <a:endParaRPr dirty="0"/>
          </a:p>
        </p:txBody>
      </p:sp>
      <p:sp>
        <p:nvSpPr>
          <p:cNvPr id="148" name="Shape 148"/>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Tijdelijke aanduiding voor datum 1"/>
          <p:cNvSpPr>
            <a:spLocks noGrp="1"/>
          </p:cNvSpPr>
          <p:nvPr>
            <p:ph type="dt" idx="10"/>
          </p:nvPr>
        </p:nvSpPr>
        <p:spPr/>
        <p:txBody>
          <a:bodyPr/>
          <a:lstStyle/>
          <a:p>
            <a:r>
              <a:rPr lang="nl-BE"/>
              <a:t>22 juni 2017</a:t>
            </a:r>
          </a:p>
        </p:txBody>
      </p:sp>
    </p:spTree>
    <p:extLst>
      <p:ext uri="{BB962C8B-B14F-4D97-AF65-F5344CB8AC3E}">
        <p14:creationId xmlns:p14="http://schemas.microsoft.com/office/powerpoint/2010/main" val="536089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850900" y="744538"/>
            <a:ext cx="4960938" cy="3722687"/>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atum 3"/>
          <p:cNvSpPr>
            <a:spLocks noGrp="1"/>
          </p:cNvSpPr>
          <p:nvPr>
            <p:ph type="dt" idx="10"/>
          </p:nvPr>
        </p:nvSpPr>
        <p:spPr/>
        <p:txBody>
          <a:bodyPr/>
          <a:lstStyle/>
          <a:p>
            <a:r>
              <a:rPr lang="nl-BE"/>
              <a:t>22 juni 2017</a:t>
            </a:r>
            <a:endParaRPr lang="nl-BE" dirty="0"/>
          </a:p>
        </p:txBody>
      </p:sp>
      <p:sp>
        <p:nvSpPr>
          <p:cNvPr id="5" name="Tijdelijke aanduiding voor voettekst 4"/>
          <p:cNvSpPr>
            <a:spLocks noGrp="1"/>
          </p:cNvSpPr>
          <p:nvPr>
            <p:ph type="ftr" sz="quarter" idx="11"/>
          </p:nvPr>
        </p:nvSpPr>
        <p:spPr/>
        <p:txBody>
          <a:bodyPr/>
          <a:lstStyle/>
          <a:p>
            <a:r>
              <a:rPr lang="nl-BE"/>
              <a:t>kies "Lint › Invoegen › Tekst › Koptekst en voettekst" om hier de titel van de presentatie in te voegen.</a:t>
            </a:r>
            <a:endParaRPr lang="nl-BE" dirty="0"/>
          </a:p>
        </p:txBody>
      </p:sp>
      <p:sp>
        <p:nvSpPr>
          <p:cNvPr id="6" name="Tijdelijke aanduiding voor dianummer 5"/>
          <p:cNvSpPr>
            <a:spLocks noGrp="1"/>
          </p:cNvSpPr>
          <p:nvPr>
            <p:ph type="sldNum" sz="quarter" idx="12"/>
          </p:nvPr>
        </p:nvSpPr>
        <p:spPr/>
        <p:txBody>
          <a:bodyPr/>
          <a:lstStyle/>
          <a:p>
            <a:fld id="{2B976CB9-A54C-48B1-B314-C7760106CE78}" type="slidenum">
              <a:rPr lang="nl-BE" smtClean="0"/>
              <a:pPr/>
              <a:t>11</a:t>
            </a:fld>
            <a:endParaRPr lang="nl-BE" dirty="0"/>
          </a:p>
        </p:txBody>
      </p:sp>
    </p:spTree>
    <p:extLst>
      <p:ext uri="{BB962C8B-B14F-4D97-AF65-F5344CB8AC3E}">
        <p14:creationId xmlns:p14="http://schemas.microsoft.com/office/powerpoint/2010/main" val="109084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666275" y="4715155"/>
            <a:ext cx="5330189" cy="4466987"/>
          </a:xfrm>
          <a:prstGeom prst="rect">
            <a:avLst/>
          </a:prstGeom>
          <a:noFill/>
          <a:ln>
            <a:noFill/>
          </a:ln>
        </p:spPr>
        <p:txBody>
          <a:bodyPr lIns="90675" tIns="45325" rIns="90675" bIns="45325" anchor="t" anchorCtr="0">
            <a:noAutofit/>
          </a:bodyPr>
          <a:lstStyle/>
          <a:p>
            <a:pPr marL="0" marR="0" lvl="0" indent="0" algn="l" rtl="0">
              <a:spcBef>
                <a:spcPts val="0"/>
              </a:spcBef>
              <a:buSzPct val="25000"/>
              <a:buNone/>
            </a:pPr>
            <a:r>
              <a:rPr lang="nl-BE" dirty="0"/>
              <a:t>Bij elke woordspin</a:t>
            </a:r>
            <a:r>
              <a:rPr lang="nl-BE" baseline="0" dirty="0"/>
              <a:t> bestaat een document met instructies voor de </a:t>
            </a:r>
            <a:r>
              <a:rPr lang="nl-BE" baseline="0" dirty="0" err="1"/>
              <a:t>toetsafnemer</a:t>
            </a:r>
            <a:r>
              <a:rPr lang="nl-BE" baseline="0" dirty="0"/>
              <a:t>. Zeker lezen!</a:t>
            </a:r>
          </a:p>
          <a:p>
            <a:pPr marL="0" marR="0" lvl="0" indent="0" algn="l" rtl="0">
              <a:spcBef>
                <a:spcPts val="0"/>
              </a:spcBef>
              <a:buSzPct val="25000"/>
              <a:buNone/>
            </a:pPr>
            <a:endParaRPr lang="nl-BE" baseline="0" dirty="0"/>
          </a:p>
          <a:p>
            <a:pPr marL="0" marR="0" lvl="0" indent="0" algn="l" rtl="0">
              <a:spcBef>
                <a:spcPts val="0"/>
              </a:spcBef>
              <a:buSzPct val="25000"/>
              <a:buNone/>
            </a:pPr>
            <a:r>
              <a:rPr lang="nl-BE" baseline="0" dirty="0"/>
              <a:t>Bovenstaande woordspin is een visuele ondersteuning bij de eerste mondelinge inschatting. Het is de bedoeling dat de cursist zich hier kort voorstelt.</a:t>
            </a:r>
            <a:endParaRPr dirty="0"/>
          </a:p>
        </p:txBody>
      </p:sp>
      <p:sp>
        <p:nvSpPr>
          <p:cNvPr id="139" name="Shape 139"/>
          <p:cNvSpPr txBox="1">
            <a:spLocks noGrp="1"/>
          </p:cNvSpPr>
          <p:nvPr>
            <p:ph type="dt" idx="10"/>
          </p:nvPr>
        </p:nvSpPr>
        <p:spPr>
          <a:xfrm>
            <a:off x="664947" y="9745231"/>
            <a:ext cx="543648" cy="179913"/>
          </a:xfrm>
          <a:prstGeom prst="rect">
            <a:avLst/>
          </a:prstGeom>
          <a:noFill/>
          <a:ln>
            <a:noFill/>
          </a:ln>
        </p:spPr>
        <p:txBody>
          <a:bodyPr lIns="0" tIns="0" rIns="0" bIns="0" anchor="t" anchorCtr="0">
            <a:noAutofit/>
          </a:bodyPr>
          <a:lstStyle/>
          <a:p>
            <a:pPr marL="0" marR="0" lvl="0" indent="0" algn="l" rtl="0">
              <a:spcBef>
                <a:spcPts val="0"/>
              </a:spcBef>
              <a:buSzPct val="25000"/>
              <a:buNone/>
            </a:pPr>
            <a:r>
              <a:rPr lang="nl-BE" sz="800">
                <a:solidFill>
                  <a:schemeClr val="dk1"/>
                </a:solidFill>
                <a:latin typeface="Calibri"/>
                <a:ea typeface="Calibri"/>
                <a:cs typeface="Calibri"/>
                <a:sym typeface="Calibri"/>
              </a:rPr>
              <a:t>22 juni 2017</a:t>
            </a:r>
          </a:p>
        </p:txBody>
      </p:sp>
      <p:sp>
        <p:nvSpPr>
          <p:cNvPr id="140" name="Shape 140"/>
          <p:cNvSpPr txBox="1">
            <a:spLocks noGrp="1"/>
          </p:cNvSpPr>
          <p:nvPr>
            <p:ph type="ftr" idx="11"/>
          </p:nvPr>
        </p:nvSpPr>
        <p:spPr>
          <a:xfrm>
            <a:off x="1250959" y="9745231"/>
            <a:ext cx="4410591" cy="179913"/>
          </a:xfrm>
          <a:prstGeom prst="rect">
            <a:avLst/>
          </a:prstGeom>
          <a:noFill/>
          <a:ln>
            <a:noFill/>
          </a:ln>
        </p:spPr>
        <p:txBody>
          <a:bodyPr lIns="0" tIns="0" rIns="0" bIns="0" anchor="t" anchorCtr="0">
            <a:noAutofit/>
          </a:bodyPr>
          <a:lstStyle/>
          <a:p>
            <a:pPr marL="0" marR="0" lvl="0" indent="0" algn="l" rtl="0">
              <a:spcBef>
                <a:spcPts val="0"/>
              </a:spcBef>
              <a:buSzPct val="25000"/>
              <a:buNone/>
            </a:pPr>
            <a:r>
              <a:rPr lang="nl-BE" sz="800">
                <a:solidFill>
                  <a:schemeClr val="dk1"/>
                </a:solidFill>
                <a:latin typeface="Calibri"/>
                <a:ea typeface="Calibri"/>
                <a:cs typeface="Calibri"/>
                <a:sym typeface="Calibri"/>
              </a:rPr>
              <a:t>Vorming niveautesten</a:t>
            </a:r>
          </a:p>
        </p:txBody>
      </p:sp>
      <p:sp>
        <p:nvSpPr>
          <p:cNvPr id="141" name="Shape 141"/>
          <p:cNvSpPr txBox="1">
            <a:spLocks noGrp="1"/>
          </p:cNvSpPr>
          <p:nvPr>
            <p:ph type="sldNum" idx="12"/>
          </p:nvPr>
        </p:nvSpPr>
        <p:spPr>
          <a:xfrm>
            <a:off x="5709431" y="9745231"/>
            <a:ext cx="285945" cy="179913"/>
          </a:xfrm>
          <a:prstGeom prst="rect">
            <a:avLst/>
          </a:prstGeom>
          <a:noFill/>
          <a:ln>
            <a:noFill/>
          </a:ln>
        </p:spPr>
        <p:txBody>
          <a:bodyPr lIns="0" tIns="0" rIns="0" bIns="0" anchor="t" anchorCtr="0">
            <a:noAutofit/>
          </a:bodyPr>
          <a:lstStyle/>
          <a:p>
            <a:pPr marL="0" marR="0" lvl="0" indent="0" algn="r" rtl="0">
              <a:spcBef>
                <a:spcPts val="0"/>
              </a:spcBef>
              <a:buSzPct val="25000"/>
              <a:buNone/>
            </a:pPr>
            <a:fld id="{00000000-1234-1234-1234-123412341234}" type="slidenum">
              <a:rPr lang="nl-BE" sz="700" b="1">
                <a:solidFill>
                  <a:schemeClr val="dk1"/>
                </a:solidFill>
                <a:latin typeface="Calibri"/>
                <a:ea typeface="Calibri"/>
                <a:cs typeface="Calibri"/>
                <a:sym typeface="Calibri"/>
              </a:rPr>
              <a:t>12</a:t>
            </a:fld>
            <a:endParaRPr lang="nl-BE" sz="700" b="1">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8012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atum 3"/>
          <p:cNvSpPr>
            <a:spLocks noGrp="1"/>
          </p:cNvSpPr>
          <p:nvPr>
            <p:ph type="dt" idx="10"/>
          </p:nvPr>
        </p:nvSpPr>
        <p:spPr/>
        <p:txBody>
          <a:bodyPr/>
          <a:lstStyle/>
          <a:p>
            <a:r>
              <a:rPr lang="nl-BE"/>
              <a:t>22 juni 2017</a:t>
            </a:r>
          </a:p>
        </p:txBody>
      </p:sp>
      <p:sp>
        <p:nvSpPr>
          <p:cNvPr id="5" name="Tijdelijke aanduiding voor dianummer 4"/>
          <p:cNvSpPr>
            <a:spLocks noGrp="1"/>
          </p:cNvSpPr>
          <p:nvPr>
            <p:ph type="sldNum" idx="11"/>
          </p:nvPr>
        </p:nvSpPr>
        <p:spPr/>
        <p:txBody>
          <a:bodyPr/>
          <a:lstStyle/>
          <a:p>
            <a:pPr marL="0" marR="0" lvl="0" indent="0" algn="r" rtl="0">
              <a:spcBef>
                <a:spcPts val="0"/>
              </a:spcBef>
              <a:buSzPct val="25000"/>
              <a:buNone/>
            </a:pPr>
            <a:fld id="{00000000-1234-1234-1234-123412341234}" type="slidenum">
              <a:rPr lang="nl-BE" sz="700" b="1" i="0" u="none" strike="noStrike" cap="none" smtClean="0">
                <a:solidFill>
                  <a:schemeClr val="dk1"/>
                </a:solidFill>
                <a:latin typeface="Calibri"/>
                <a:ea typeface="Calibri"/>
                <a:cs typeface="Calibri"/>
                <a:sym typeface="Calibri"/>
              </a:rPr>
              <a:t>13</a:t>
            </a:fld>
            <a:endParaRPr lang="nl-BE" sz="700" b="1"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3186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66275" y="4715155"/>
            <a:ext cx="5330189" cy="4466987"/>
          </a:xfrm>
          <a:prstGeom prst="rect">
            <a:avLst/>
          </a:prstGeom>
        </p:spPr>
        <p:txBody>
          <a:bodyPr lIns="91425" tIns="91425" rIns="91425" bIns="91425" anchor="t" anchorCtr="0">
            <a:noAutofit/>
          </a:bodyPr>
          <a:lstStyle/>
          <a:p>
            <a:pPr lvl="0">
              <a:spcBef>
                <a:spcPts val="0"/>
              </a:spcBef>
              <a:buNone/>
            </a:pPr>
            <a:endParaRPr dirty="0"/>
          </a:p>
        </p:txBody>
      </p:sp>
      <p:sp>
        <p:nvSpPr>
          <p:cNvPr id="215" name="Shape 215"/>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Tijdelijke aanduiding voor datum 1"/>
          <p:cNvSpPr>
            <a:spLocks noGrp="1"/>
          </p:cNvSpPr>
          <p:nvPr>
            <p:ph type="dt" idx="10"/>
          </p:nvPr>
        </p:nvSpPr>
        <p:spPr/>
        <p:txBody>
          <a:bodyPr/>
          <a:lstStyle/>
          <a:p>
            <a:r>
              <a:rPr lang="nl-BE"/>
              <a:t>22 juni 2017</a:t>
            </a:r>
          </a:p>
        </p:txBody>
      </p:sp>
    </p:spTree>
    <p:extLst>
      <p:ext uri="{BB962C8B-B14F-4D97-AF65-F5344CB8AC3E}">
        <p14:creationId xmlns:p14="http://schemas.microsoft.com/office/powerpoint/2010/main" val="2577725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66275" y="4715155"/>
            <a:ext cx="5330189" cy="4466987"/>
          </a:xfrm>
          <a:prstGeom prst="rect">
            <a:avLst/>
          </a:prstGeom>
        </p:spPr>
        <p:txBody>
          <a:bodyPr lIns="91425" tIns="91425" rIns="91425" bIns="91425" anchor="t" anchorCtr="0">
            <a:noAutofit/>
          </a:bodyPr>
          <a:lstStyle/>
          <a:p>
            <a:pPr lvl="0">
              <a:spcBef>
                <a:spcPts val="0"/>
              </a:spcBef>
              <a:buNone/>
            </a:pPr>
            <a:endParaRPr/>
          </a:p>
        </p:txBody>
      </p:sp>
      <p:sp>
        <p:nvSpPr>
          <p:cNvPr id="222" name="Shape 222"/>
          <p:cNvSpPr>
            <a:spLocks noGrp="1" noRot="1" noChangeAspect="1"/>
          </p:cNvSpPr>
          <p:nvPr>
            <p:ph type="sldImg" idx="2"/>
          </p:nvPr>
        </p:nvSpPr>
        <p:spPr>
          <a:xfrm>
            <a:off x="850900" y="744538"/>
            <a:ext cx="4960938"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Tijdelijke aanduiding voor datum 1"/>
          <p:cNvSpPr>
            <a:spLocks noGrp="1"/>
          </p:cNvSpPr>
          <p:nvPr>
            <p:ph type="dt" idx="10"/>
          </p:nvPr>
        </p:nvSpPr>
        <p:spPr/>
        <p:txBody>
          <a:bodyPr/>
          <a:lstStyle/>
          <a:p>
            <a:r>
              <a:rPr lang="nl-BE"/>
              <a:t>22 juni 2017</a:t>
            </a:r>
          </a:p>
        </p:txBody>
      </p:sp>
    </p:spTree>
    <p:extLst>
      <p:ext uri="{BB962C8B-B14F-4D97-AF65-F5344CB8AC3E}">
        <p14:creationId xmlns:p14="http://schemas.microsoft.com/office/powerpoint/2010/main" val="3372205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Alleen titel">
    <p:bg>
      <p:bgPr>
        <a:solidFill>
          <a:srgbClr val="F05A4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51520" y="1124744"/>
            <a:ext cx="8229600" cy="1143000"/>
          </a:xfrm>
          <a:solidFill>
            <a:srgbClr val="F05A41"/>
          </a:solidFill>
        </p:spPr>
        <p:txBody>
          <a:bodyPr>
            <a:normAutofit/>
          </a:bodyPr>
          <a:lstStyle>
            <a:lvl1pPr>
              <a:defRPr sz="5400" baseline="0">
                <a:solidFill>
                  <a:schemeClr val="bg1"/>
                </a:solidFill>
              </a:defRPr>
            </a:lvl1pPr>
          </a:lstStyle>
          <a:p>
            <a:r>
              <a:rPr lang="nl-NL" dirty="0" smtClean="0"/>
              <a:t>Infosessie Atlas</a:t>
            </a:r>
            <a:endParaRPr lang="nl-BE" dirty="0"/>
          </a:p>
        </p:txBody>
      </p:sp>
      <p:sp>
        <p:nvSpPr>
          <p:cNvPr id="9" name="Rechthoek 8"/>
          <p:cNvSpPr/>
          <p:nvPr userDrawn="1"/>
        </p:nvSpPr>
        <p:spPr>
          <a:xfrm>
            <a:off x="0" y="5231968"/>
            <a:ext cx="9144000" cy="1645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3888" y="5231968"/>
            <a:ext cx="1782114" cy="1645208"/>
          </a:xfrm>
          <a:prstGeom prst="rect">
            <a:avLst/>
          </a:prstGeom>
        </p:spPr>
      </p:pic>
      <p:sp>
        <p:nvSpPr>
          <p:cNvPr id="14" name="Rechthoek 13"/>
          <p:cNvSpPr/>
          <p:nvPr userDrawn="1"/>
        </p:nvSpPr>
        <p:spPr>
          <a:xfrm>
            <a:off x="1" y="0"/>
            <a:ext cx="9144000" cy="2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6553664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AEC985A2-4C19-49D3-A906-7A21194A7BF5}" type="datetimeFigureOut">
              <a:rPr lang="nl-BE" smtClean="0"/>
              <a:t>2/05/2022</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162816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EC985A2-4C19-49D3-A906-7A21194A7BF5}" type="datetimeFigureOut">
              <a:rPr lang="nl-BE" smtClean="0"/>
              <a:t>2/05/2022</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1249606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EC985A2-4C19-49D3-A906-7A21194A7BF5}" type="datetimeFigureOut">
              <a:rPr lang="nl-BE" smtClean="0"/>
              <a:t>2/05/2022</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2319273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EC985A2-4C19-49D3-A906-7A21194A7BF5}" type="datetimeFigureOut">
              <a:rPr lang="nl-BE" smtClean="0"/>
              <a:t>2/05/2022</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3378403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EC985A2-4C19-49D3-A906-7A21194A7BF5}" type="datetimeFigureOut">
              <a:rPr lang="nl-BE" smtClean="0"/>
              <a:t>2/05/2022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213067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EC985A2-4C19-49D3-A906-7A21194A7BF5}" type="datetimeFigureOut">
              <a:rPr lang="nl-BE" smtClean="0"/>
              <a:t>2/05/2022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297387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BE"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Tree>
    <p:extLst>
      <p:ext uri="{BB962C8B-B14F-4D97-AF65-F5344CB8AC3E}">
        <p14:creationId xmlns:p14="http://schemas.microsoft.com/office/powerpoint/2010/main" val="19591006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BE" dirty="0"/>
          </a:p>
        </p:txBody>
      </p:sp>
    </p:spTree>
    <p:extLst>
      <p:ext uri="{BB962C8B-B14F-4D97-AF65-F5344CB8AC3E}">
        <p14:creationId xmlns:p14="http://schemas.microsoft.com/office/powerpoint/2010/main" val="1276634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eeg" type="blank">
  <p:cSld name="Leeg">
    <p:spTree>
      <p:nvGrpSpPr>
        <p:cNvPr id="1" name="Shape 73"/>
        <p:cNvGrpSpPr/>
        <p:nvPr/>
      </p:nvGrpSpPr>
      <p:grpSpPr>
        <a:xfrm>
          <a:off x="0" y="0"/>
          <a:ext cx="0" cy="0"/>
          <a:chOff x="0" y="0"/>
          <a:chExt cx="0" cy="0"/>
        </a:xfrm>
      </p:grpSpPr>
      <p:pic>
        <p:nvPicPr>
          <p:cNvPr id="74" name="Google Shape;74;p8"/>
          <p:cNvPicPr preferRelativeResize="0"/>
          <p:nvPr/>
        </p:nvPicPr>
        <p:blipFill rotWithShape="1">
          <a:blip r:embed="rId2">
            <a:alphaModFix/>
          </a:blip>
          <a:srcRect/>
          <a:stretch/>
        </p:blipFill>
        <p:spPr>
          <a:xfrm>
            <a:off x="467430" y="6021360"/>
            <a:ext cx="597409" cy="548641"/>
          </a:xfrm>
          <a:prstGeom prst="rect">
            <a:avLst/>
          </a:prstGeom>
          <a:noFill/>
          <a:ln>
            <a:noFill/>
          </a:ln>
        </p:spPr>
      </p:pic>
      <p:sp>
        <p:nvSpPr>
          <p:cNvPr id="75" name="Google Shape;75;p8"/>
          <p:cNvSpPr txBox="1">
            <a:spLocks noGrp="1"/>
          </p:cNvSpPr>
          <p:nvPr>
            <p:ph type="dt" idx="10"/>
          </p:nvPr>
        </p:nvSpPr>
        <p:spPr>
          <a:xfrm>
            <a:off x="6156220" y="6232315"/>
            <a:ext cx="1845524" cy="365125"/>
          </a:xfrm>
          <a:prstGeom prst="rect">
            <a:avLst/>
          </a:prstGeom>
          <a:noFill/>
          <a:ln>
            <a:noFill/>
          </a:ln>
        </p:spPr>
        <p:txBody>
          <a:bodyPr spcFirstLastPara="1" wrap="square" lIns="91425" tIns="45700" rIns="0" bIns="45700" anchor="t" anchorCtr="0">
            <a:noAutofit/>
          </a:bodyPr>
          <a:lstStyle>
            <a:lvl1pPr marR="0" lvl="0" algn="r" rtl="0">
              <a:spcBef>
                <a:spcPts val="0"/>
              </a:spcBef>
              <a:spcAft>
                <a:spcPts val="0"/>
              </a:spcAft>
              <a:buSzPts val="1400"/>
              <a:buNone/>
              <a:defRPr sz="1800">
                <a:solidFill>
                  <a:srgbClr val="F05A4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8"/>
          <p:cNvSpPr txBox="1">
            <a:spLocks noGrp="1"/>
          </p:cNvSpPr>
          <p:nvPr>
            <p:ph type="sldNum" idx="12"/>
          </p:nvPr>
        </p:nvSpPr>
        <p:spPr>
          <a:xfrm>
            <a:off x="8100392" y="6232315"/>
            <a:ext cx="586408" cy="365125"/>
          </a:xfrm>
          <a:prstGeom prst="rect">
            <a:avLst/>
          </a:prstGeom>
          <a:noFill/>
          <a:ln>
            <a:noFill/>
          </a:ln>
        </p:spPr>
        <p:txBody>
          <a:bodyPr spcFirstLastPara="1" wrap="square" lIns="91425" tIns="45700" rIns="0" bIns="45700" anchor="ctr" anchorCtr="0">
            <a:noAutofit/>
          </a:bodyPr>
          <a:lstStyle>
            <a:lvl1pPr marL="0" lvl="0" indent="0" algn="r">
              <a:spcBef>
                <a:spcPts val="0"/>
              </a:spcBef>
              <a:buNone/>
              <a:defRPr sz="1200">
                <a:solidFill>
                  <a:srgbClr val="F05A41"/>
                </a:solidFill>
                <a:latin typeface="Arial"/>
                <a:ea typeface="Arial"/>
                <a:cs typeface="Arial"/>
                <a:sym typeface="Arial"/>
              </a:defRPr>
            </a:lvl1pPr>
            <a:lvl2pPr marL="0" lvl="1" indent="0" algn="r">
              <a:spcBef>
                <a:spcPts val="0"/>
              </a:spcBef>
              <a:buNone/>
              <a:defRPr sz="1200">
                <a:solidFill>
                  <a:srgbClr val="F05A41"/>
                </a:solidFill>
                <a:latin typeface="Arial"/>
                <a:ea typeface="Arial"/>
                <a:cs typeface="Arial"/>
                <a:sym typeface="Arial"/>
              </a:defRPr>
            </a:lvl2pPr>
            <a:lvl3pPr marL="0" lvl="2" indent="0" algn="r">
              <a:spcBef>
                <a:spcPts val="0"/>
              </a:spcBef>
              <a:buNone/>
              <a:defRPr sz="1200">
                <a:solidFill>
                  <a:srgbClr val="F05A41"/>
                </a:solidFill>
                <a:latin typeface="Arial"/>
                <a:ea typeface="Arial"/>
                <a:cs typeface="Arial"/>
                <a:sym typeface="Arial"/>
              </a:defRPr>
            </a:lvl3pPr>
            <a:lvl4pPr marL="0" lvl="3" indent="0" algn="r">
              <a:spcBef>
                <a:spcPts val="0"/>
              </a:spcBef>
              <a:buNone/>
              <a:defRPr sz="1200">
                <a:solidFill>
                  <a:srgbClr val="F05A41"/>
                </a:solidFill>
                <a:latin typeface="Arial"/>
                <a:ea typeface="Arial"/>
                <a:cs typeface="Arial"/>
                <a:sym typeface="Arial"/>
              </a:defRPr>
            </a:lvl4pPr>
            <a:lvl5pPr marL="0" lvl="4" indent="0" algn="r">
              <a:spcBef>
                <a:spcPts val="0"/>
              </a:spcBef>
              <a:buNone/>
              <a:defRPr sz="1200">
                <a:solidFill>
                  <a:srgbClr val="F05A41"/>
                </a:solidFill>
                <a:latin typeface="Arial"/>
                <a:ea typeface="Arial"/>
                <a:cs typeface="Arial"/>
                <a:sym typeface="Arial"/>
              </a:defRPr>
            </a:lvl5pPr>
            <a:lvl6pPr marL="0" lvl="5" indent="0" algn="r">
              <a:spcBef>
                <a:spcPts val="0"/>
              </a:spcBef>
              <a:buNone/>
              <a:defRPr sz="1200">
                <a:solidFill>
                  <a:srgbClr val="F05A41"/>
                </a:solidFill>
                <a:latin typeface="Arial"/>
                <a:ea typeface="Arial"/>
                <a:cs typeface="Arial"/>
                <a:sym typeface="Arial"/>
              </a:defRPr>
            </a:lvl6pPr>
            <a:lvl7pPr marL="0" lvl="6" indent="0" algn="r">
              <a:spcBef>
                <a:spcPts val="0"/>
              </a:spcBef>
              <a:buNone/>
              <a:defRPr sz="1200">
                <a:solidFill>
                  <a:srgbClr val="F05A41"/>
                </a:solidFill>
                <a:latin typeface="Arial"/>
                <a:ea typeface="Arial"/>
                <a:cs typeface="Arial"/>
                <a:sym typeface="Arial"/>
              </a:defRPr>
            </a:lvl7pPr>
            <a:lvl8pPr marL="0" lvl="7" indent="0" algn="r">
              <a:spcBef>
                <a:spcPts val="0"/>
              </a:spcBef>
              <a:buNone/>
              <a:defRPr sz="1200">
                <a:solidFill>
                  <a:srgbClr val="F05A41"/>
                </a:solidFill>
                <a:latin typeface="Arial"/>
                <a:ea typeface="Arial"/>
                <a:cs typeface="Arial"/>
                <a:sym typeface="Arial"/>
              </a:defRPr>
            </a:lvl8pPr>
            <a:lvl9pPr marL="0" lvl="8" indent="0" algn="r">
              <a:spcBef>
                <a:spcPts val="0"/>
              </a:spcBef>
              <a:buNone/>
              <a:defRPr sz="1200">
                <a:solidFill>
                  <a:srgbClr val="F05A4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nl-BE"/>
              <a:t>‹nr.›</a:t>
            </a:fld>
            <a:endParaRPr/>
          </a:p>
        </p:txBody>
      </p:sp>
      <p:cxnSp>
        <p:nvCxnSpPr>
          <p:cNvPr id="77" name="Google Shape;77;p8"/>
          <p:cNvCxnSpPr/>
          <p:nvPr/>
        </p:nvCxnSpPr>
        <p:spPr>
          <a:xfrm>
            <a:off x="1331550" y="6224691"/>
            <a:ext cx="7365594" cy="0"/>
          </a:xfrm>
          <a:prstGeom prst="straightConnector1">
            <a:avLst/>
          </a:prstGeom>
          <a:noFill/>
          <a:ln w="9525" cap="flat" cmpd="sng">
            <a:solidFill>
              <a:srgbClr val="F05A41"/>
            </a:solidFill>
            <a:prstDash val="solid"/>
            <a:round/>
            <a:headEnd type="none" w="sm" len="sm"/>
            <a:tailEnd type="none" w="sm" len="sm"/>
          </a:ln>
        </p:spPr>
      </p:cxnSp>
      <p:sp>
        <p:nvSpPr>
          <p:cNvPr id="78" name="Google Shape;78;p8"/>
          <p:cNvSpPr txBox="1">
            <a:spLocks noGrp="1"/>
          </p:cNvSpPr>
          <p:nvPr>
            <p:ph type="ftr" idx="11"/>
          </p:nvPr>
        </p:nvSpPr>
        <p:spPr>
          <a:xfrm>
            <a:off x="1331550" y="6232315"/>
            <a:ext cx="4688250" cy="365125"/>
          </a:xfrm>
          <a:prstGeom prst="rect">
            <a:avLst/>
          </a:prstGeom>
          <a:noFill/>
          <a:ln>
            <a:noFill/>
          </a:ln>
        </p:spPr>
        <p:txBody>
          <a:bodyPr spcFirstLastPara="1" wrap="square" lIns="0" tIns="45700" rIns="91425" bIns="45700" anchor="ctr" anchorCtr="0">
            <a:noAutofit/>
          </a:bodyPr>
          <a:lstStyle>
            <a:lvl1pPr lvl="0" algn="l">
              <a:spcBef>
                <a:spcPts val="0"/>
              </a:spcBef>
              <a:spcAft>
                <a:spcPts val="0"/>
              </a:spcAft>
              <a:buSzPts val="1400"/>
              <a:buNone/>
              <a:defRPr>
                <a:solidFill>
                  <a:srgbClr val="F05A4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79" name="Google Shape;79;p8" descr="G:\ATLAS\04_01_Methodiek_opvolging\04_01_03_Sjablonen\Logos_financiering_org\ABB\Vlaanderen_ABB.PNG"/>
          <p:cNvPicPr preferRelativeResize="0"/>
          <p:nvPr/>
        </p:nvPicPr>
        <p:blipFill rotWithShape="1">
          <a:blip r:embed="rId3">
            <a:alphaModFix/>
          </a:blip>
          <a:srcRect/>
          <a:stretch/>
        </p:blipFill>
        <p:spPr>
          <a:xfrm>
            <a:off x="6272136" y="6238166"/>
            <a:ext cx="2005384" cy="620640"/>
          </a:xfrm>
          <a:prstGeom prst="rect">
            <a:avLst/>
          </a:prstGeom>
          <a:noFill/>
          <a:ln>
            <a:noFill/>
          </a:ln>
        </p:spPr>
      </p:pic>
      <p:sp>
        <p:nvSpPr>
          <p:cNvPr id="80" name="Google Shape;80;p8"/>
          <p:cNvSpPr txBox="1"/>
          <p:nvPr/>
        </p:nvSpPr>
        <p:spPr>
          <a:xfrm>
            <a:off x="5314210" y="6351627"/>
            <a:ext cx="958917"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BE" sz="1000" b="0" i="1">
                <a:solidFill>
                  <a:srgbClr val="000000"/>
                </a:solidFill>
                <a:latin typeface="Calibri"/>
                <a:ea typeface="Calibri"/>
                <a:cs typeface="Calibri"/>
                <a:sym typeface="Calibri"/>
              </a:rPr>
              <a:t>Met steun van </a:t>
            </a:r>
            <a:endParaRPr sz="1000" b="0" i="1">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038302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AEC985A2-4C19-49D3-A906-7A21194A7BF5}" type="datetimeFigureOut">
              <a:rPr lang="nl-BE" smtClean="0"/>
              <a:t>2/05/2022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118494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AEC985A2-4C19-49D3-A906-7A21194A7BF5}" type="datetimeFigureOut">
              <a:rPr lang="nl-BE" smtClean="0"/>
              <a:t>2/05/2022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626533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EC985A2-4C19-49D3-A906-7A21194A7BF5}" type="datetimeFigureOut">
              <a:rPr lang="nl-BE" smtClean="0"/>
              <a:t>2/05/2022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347910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AEC985A2-4C19-49D3-A906-7A21194A7BF5}" type="datetimeFigureOut">
              <a:rPr lang="nl-BE" smtClean="0"/>
              <a:t>2/05/2022</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150369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AEC985A2-4C19-49D3-A906-7A21194A7BF5}" type="datetimeFigureOut">
              <a:rPr lang="nl-BE" smtClean="0"/>
              <a:t>2/05/2022</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85215F0E-86ED-42FD-8700-3A147F0044C4}" type="slidenum">
              <a:rPr lang="nl-BE" smtClean="0"/>
              <a:t>‹nr.›</a:t>
            </a:fld>
            <a:endParaRPr lang="nl-BE"/>
          </a:p>
        </p:txBody>
      </p:sp>
    </p:spTree>
    <p:extLst>
      <p:ext uri="{BB962C8B-B14F-4D97-AF65-F5344CB8AC3E}">
        <p14:creationId xmlns:p14="http://schemas.microsoft.com/office/powerpoint/2010/main" val="876186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a:solidFill>
            <a:schemeClr val="bg1"/>
          </a:solidFill>
        </p:spPr>
        <p:txBody>
          <a:bodyPr vert="horz" lIns="91440" tIns="45720" rIns="91440" bIns="45720" rtlCol="0" anchor="ctr">
            <a:normAutofit/>
          </a:bodyPr>
          <a:lstStyle/>
          <a:p>
            <a:r>
              <a:rPr lang="nl-NL" dirty="0" smtClean="0"/>
              <a:t>Klik om de stijl te bewerken</a:t>
            </a:r>
            <a:endParaRPr lang="nl-BE"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11" name="Rechthoek 10"/>
          <p:cNvSpPr/>
          <p:nvPr/>
        </p:nvSpPr>
        <p:spPr>
          <a:xfrm>
            <a:off x="1" y="0"/>
            <a:ext cx="9144000" cy="216000"/>
          </a:xfrm>
          <a:prstGeom prst="rect">
            <a:avLst/>
          </a:prstGeom>
          <a:solidFill>
            <a:srgbClr val="F05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4" name="Afbeelding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19617" y="5661247"/>
            <a:ext cx="1299277" cy="1199463"/>
          </a:xfrm>
          <a:prstGeom prst="rect">
            <a:avLst/>
          </a:prstGeom>
        </p:spPr>
      </p:pic>
    </p:spTree>
    <p:extLst>
      <p:ext uri="{BB962C8B-B14F-4D97-AF65-F5344CB8AC3E}">
        <p14:creationId xmlns:p14="http://schemas.microsoft.com/office/powerpoint/2010/main" val="1433185515"/>
      </p:ext>
    </p:extLst>
  </p:cSld>
  <p:clrMap bg1="lt1" tx1="dk1" bg2="lt2" tx2="dk2" accent1="accent1" accent2="accent2" accent3="accent3" accent4="accent4" accent5="accent5" accent6="accent6" hlink="hlink" folHlink="folHlink"/>
  <p:sldLayoutIdLst>
    <p:sldLayoutId id="2147483654" r:id="rId1"/>
    <p:sldLayoutId id="2147483650" r:id="rId2"/>
    <p:sldLayoutId id="2147483655" r:id="rId3"/>
    <p:sldLayoutId id="2147483668" r:id="rId4"/>
  </p:sldLayoutIdLst>
  <p:timing>
    <p:tnLst>
      <p:par>
        <p:cTn id="1" dur="indefinite" restart="never" nodeType="tmRoot"/>
      </p:par>
    </p:tnLst>
  </p:timing>
  <p:txStyles>
    <p:titleStyle>
      <a:lvl1pPr algn="ctr" defTabSz="914400" rtl="0" eaLnBrk="1" latinLnBrk="0" hangingPunct="1">
        <a:spcBef>
          <a:spcPct val="0"/>
        </a:spcBef>
        <a:buNone/>
        <a:defRPr sz="4800" b="1" kern="1200">
          <a:solidFill>
            <a:srgbClr val="F05A4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F05A41"/>
          </a:solidFill>
          <a:latin typeface="Arial" pitchFamily="34" charset="0"/>
          <a:ea typeface="+mn-ea"/>
          <a:cs typeface="+mn-cs"/>
        </a:defRPr>
      </a:lvl1pPr>
      <a:lvl2pPr marL="742950" indent="-285750" algn="l" defTabSz="914400" rtl="0" eaLnBrk="1" latinLnBrk="0" hangingPunct="1">
        <a:spcBef>
          <a:spcPct val="20000"/>
        </a:spcBef>
        <a:buFont typeface="Courier New" pitchFamily="49" charset="0"/>
        <a:buChar char="o"/>
        <a:defRPr sz="2800" kern="1200" baseline="0">
          <a:solidFill>
            <a:schemeClr val="bg1">
              <a:lumMod val="50000"/>
            </a:schemeClr>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bg1">
              <a:lumMod val="50000"/>
            </a:schemeClr>
          </a:solidFill>
          <a:latin typeface="Arial" pitchFamily="34" charset="0"/>
          <a:ea typeface="+mn-ea"/>
          <a:cs typeface="+mn-cs"/>
        </a:defRPr>
      </a:lvl3pPr>
      <a:lvl4pPr marL="1600200" indent="-228600" algn="l" defTabSz="914400" rtl="0" eaLnBrk="1" latinLnBrk="0" hangingPunct="1">
        <a:spcBef>
          <a:spcPct val="20000"/>
        </a:spcBef>
        <a:buFont typeface="Courier New" pitchFamily="49" charset="0"/>
        <a:buChar char="o"/>
        <a:defRPr sz="2000" kern="1200" baseline="0">
          <a:solidFill>
            <a:schemeClr val="bg1">
              <a:lumMod val="50000"/>
            </a:schemeClr>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bg1">
              <a:lumMod val="50000"/>
            </a:schemeClr>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985A2-4C19-49D3-A906-7A21194A7BF5}" type="datetimeFigureOut">
              <a:rPr lang="nl-BE" smtClean="0"/>
              <a:t>2/05/2022</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15F0E-86ED-42FD-8700-3A147F0044C4}" type="slidenum">
              <a:rPr lang="nl-BE" smtClean="0"/>
              <a:t>‹nr.›</a:t>
            </a:fld>
            <a:endParaRPr lang="nl-BE"/>
          </a:p>
        </p:txBody>
      </p:sp>
    </p:spTree>
    <p:extLst>
      <p:ext uri="{BB962C8B-B14F-4D97-AF65-F5344CB8AC3E}">
        <p14:creationId xmlns:p14="http://schemas.microsoft.com/office/powerpoint/2010/main" val="500670670"/>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124744"/>
            <a:ext cx="8712968" cy="3096344"/>
          </a:xfrm>
        </p:spPr>
        <p:txBody>
          <a:bodyPr>
            <a:normAutofit fontScale="90000"/>
          </a:bodyPr>
          <a:lstStyle/>
          <a:p>
            <a:pPr lvl="0">
              <a:spcBef>
                <a:spcPts val="0"/>
              </a:spcBef>
              <a:buClr>
                <a:srgbClr val="F05A41"/>
              </a:buClr>
              <a:buSzPts val="3200"/>
            </a:pPr>
            <a:r>
              <a:rPr lang="nl-BE" dirty="0"/>
              <a:t>Kennismaking instaptoetsen </a:t>
            </a:r>
            <a:r>
              <a:rPr lang="nl-BE" dirty="0" smtClean="0"/>
              <a:t>CVO</a:t>
            </a:r>
            <a:r>
              <a:rPr lang="nl-BE" smtClean="0"/>
              <a:t/>
            </a:r>
            <a:br>
              <a:rPr lang="nl-BE" smtClean="0"/>
            </a:br>
            <a:r>
              <a:rPr lang="nl-BE" sz="3600" smtClean="0"/>
              <a:t>NT2-Trefdag  </a:t>
            </a:r>
            <a:r>
              <a:rPr lang="nl-BE" sz="3600" dirty="0"/>
              <a:t/>
            </a:r>
            <a:br>
              <a:rPr lang="nl-BE" sz="3600" dirty="0"/>
            </a:br>
            <a:r>
              <a:rPr lang="nl-BE" sz="3600" dirty="0"/>
              <a:t>27 april 2022</a:t>
            </a:r>
            <a:br>
              <a:rPr lang="nl-BE" sz="3600" dirty="0"/>
            </a:br>
            <a:r>
              <a:rPr lang="nl-BE" dirty="0"/>
              <a:t> </a:t>
            </a:r>
            <a:endParaRPr lang="nl-BE" sz="4400" dirty="0"/>
          </a:p>
        </p:txBody>
      </p:sp>
    </p:spTree>
    <p:extLst>
      <p:ext uri="{BB962C8B-B14F-4D97-AF65-F5344CB8AC3E}">
        <p14:creationId xmlns:p14="http://schemas.microsoft.com/office/powerpoint/2010/main" val="3666875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755575" y="260647"/>
            <a:ext cx="7704000" cy="727200"/>
          </a:xfrm>
          <a:prstGeom prst="rect">
            <a:avLst/>
          </a:prstGeom>
          <a:noFill/>
          <a:ln>
            <a:noFill/>
          </a:ln>
        </p:spPr>
        <p:txBody>
          <a:bodyPr lIns="0" tIns="0" rIns="0" bIns="0" anchor="b" anchorCtr="0">
            <a:noAutofit/>
          </a:bodyPr>
          <a:lstStyle/>
          <a:p>
            <a:pPr marL="0" marR="0" lvl="0" indent="0" rtl="0">
              <a:lnSpc>
                <a:spcPct val="82000"/>
              </a:lnSpc>
              <a:spcBef>
                <a:spcPts val="0"/>
              </a:spcBef>
              <a:buClr>
                <a:schemeClr val="accent1"/>
              </a:buClr>
              <a:buSzPct val="25000"/>
              <a:buFont typeface="Calibri"/>
              <a:buNone/>
            </a:pPr>
            <a:r>
              <a:rPr lang="nl-BE" sz="3200" dirty="0">
                <a:sym typeface="Calibri"/>
              </a:rPr>
              <a:t>Beoordelingsmodel 1ste inschatting</a:t>
            </a:r>
          </a:p>
        </p:txBody>
      </p:sp>
      <p:pic>
        <p:nvPicPr>
          <p:cNvPr id="151" name="Shape 151"/>
          <p:cNvPicPr preferRelativeResize="0">
            <a:picLocks noGrp="1"/>
          </p:cNvPicPr>
          <p:nvPr>
            <p:ph type="body" idx="1"/>
          </p:nvPr>
        </p:nvPicPr>
        <p:blipFill rotWithShape="1">
          <a:blip r:embed="rId3">
            <a:alphaModFix/>
          </a:blip>
          <a:srcRect/>
          <a:stretch/>
        </p:blipFill>
        <p:spPr>
          <a:xfrm>
            <a:off x="1979711" y="1124744"/>
            <a:ext cx="4464992" cy="5323644"/>
          </a:xfrm>
          <a:prstGeom prst="rect">
            <a:avLst/>
          </a:prstGeom>
          <a:noFill/>
          <a:ln>
            <a:noFill/>
          </a:ln>
        </p:spPr>
      </p:pic>
    </p:spTree>
    <p:extLst>
      <p:ext uri="{BB962C8B-B14F-4D97-AF65-F5344CB8AC3E}">
        <p14:creationId xmlns:p14="http://schemas.microsoft.com/office/powerpoint/2010/main" val="4024541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Mondelinge test</a:t>
            </a:r>
          </a:p>
        </p:txBody>
      </p:sp>
      <p:sp>
        <p:nvSpPr>
          <p:cNvPr id="3" name="Tijdelijke aanduiding voor inhoud 2"/>
          <p:cNvSpPr>
            <a:spLocks noGrp="1"/>
          </p:cNvSpPr>
          <p:nvPr>
            <p:ph idx="1"/>
          </p:nvPr>
        </p:nvSpPr>
        <p:spPr/>
        <p:txBody>
          <a:bodyPr/>
          <a:lstStyle/>
          <a:p>
            <a:pPr marL="90000" lvl="1" indent="0" algn="ctr">
              <a:buNone/>
            </a:pPr>
            <a:r>
              <a:rPr lang="nl-BE" dirty="0"/>
              <a:t>Algemene woordspin</a:t>
            </a:r>
          </a:p>
          <a:p>
            <a:pPr marL="90000" lvl="1" indent="0" algn="ctr">
              <a:buNone/>
            </a:pPr>
            <a:r>
              <a:rPr lang="nl-BE" dirty="0"/>
              <a:t>(+beoordelingsmodel eerste inschatting)</a:t>
            </a:r>
          </a:p>
          <a:p>
            <a:pPr lvl="1"/>
            <a:endParaRPr lang="nl-BE" dirty="0"/>
          </a:p>
          <a:p>
            <a:pPr marL="240030" lvl="1" indent="0">
              <a:buNone/>
            </a:pPr>
            <a:endParaRPr lang="nl-BE" dirty="0"/>
          </a:p>
          <a:p>
            <a:pPr marL="90000" lvl="1" indent="0" algn="ctr">
              <a:buNone/>
            </a:pPr>
            <a:r>
              <a:rPr lang="nl-BE" dirty="0"/>
              <a:t>Mondeling instaptest: woordspin per niveau</a:t>
            </a:r>
          </a:p>
          <a:p>
            <a:pPr marL="90000" lvl="1" indent="0" algn="ctr">
              <a:buNone/>
            </a:pPr>
            <a:r>
              <a:rPr lang="nl-BE" dirty="0"/>
              <a:t>(+ beoordelingsmodel)</a:t>
            </a:r>
          </a:p>
          <a:p>
            <a:pPr marL="90000" lvl="1" indent="0" algn="ctr">
              <a:buNone/>
            </a:pPr>
            <a:endParaRPr lang="nl-BE" dirty="0"/>
          </a:p>
          <a:p>
            <a:pPr lvl="1"/>
            <a:endParaRPr lang="nl-BE" dirty="0"/>
          </a:p>
          <a:p>
            <a:pPr lvl="1"/>
            <a:endParaRPr lang="nl-BE" dirty="0"/>
          </a:p>
        </p:txBody>
      </p:sp>
      <p:sp>
        <p:nvSpPr>
          <p:cNvPr id="4" name="Rechthoek 3"/>
          <p:cNvSpPr/>
          <p:nvPr/>
        </p:nvSpPr>
        <p:spPr>
          <a:xfrm>
            <a:off x="899812" y="5157192"/>
            <a:ext cx="7254376" cy="707886"/>
          </a:xfrm>
          <a:prstGeom prst="rect">
            <a:avLst/>
          </a:prstGeom>
        </p:spPr>
        <p:txBody>
          <a:bodyPr wrap="square">
            <a:spAutoFit/>
          </a:bodyPr>
          <a:lstStyle/>
          <a:p>
            <a:pPr marL="90000" lvl="1" indent="0" algn="ctr">
              <a:buNone/>
            </a:pPr>
            <a:r>
              <a:rPr lang="nl-BE" sz="2000" dirty="0"/>
              <a:t>Vragen te gemakkelijk of te moeilijk? </a:t>
            </a:r>
          </a:p>
          <a:p>
            <a:pPr marL="90000" lvl="1" indent="0" algn="ctr">
              <a:buNone/>
            </a:pPr>
            <a:r>
              <a:rPr lang="nl-BE" sz="2000" dirty="0"/>
              <a:t>Probeer de woordspin van een ander niveau eens.</a:t>
            </a:r>
          </a:p>
        </p:txBody>
      </p:sp>
      <p:sp>
        <p:nvSpPr>
          <p:cNvPr id="5" name="Pijl-omlaag 4"/>
          <p:cNvSpPr/>
          <p:nvPr/>
        </p:nvSpPr>
        <p:spPr>
          <a:xfrm>
            <a:off x="4211782" y="2992582"/>
            <a:ext cx="702258" cy="563218"/>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294529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702000" y="252000"/>
            <a:ext cx="7704000" cy="727200"/>
          </a:xfrm>
          <a:prstGeom prst="rect">
            <a:avLst/>
          </a:prstGeom>
          <a:noFill/>
          <a:ln>
            <a:noFill/>
          </a:ln>
        </p:spPr>
        <p:txBody>
          <a:bodyPr lIns="0" tIns="0" rIns="0" bIns="0" anchor="b" anchorCtr="0">
            <a:noAutofit/>
          </a:bodyPr>
          <a:lstStyle/>
          <a:p>
            <a:pPr marL="0" marR="0" lvl="0" indent="0" algn="l" rtl="0">
              <a:lnSpc>
                <a:spcPct val="82000"/>
              </a:lnSpc>
              <a:spcBef>
                <a:spcPts val="0"/>
              </a:spcBef>
              <a:buClr>
                <a:schemeClr val="accent1"/>
              </a:buClr>
              <a:buSzPct val="25000"/>
              <a:buFont typeface="Calibri"/>
              <a:buNone/>
            </a:pPr>
            <a:endParaRPr lang="nl-BE" sz="4600" b="1" i="0" u="none" strike="noStrike" cap="none" dirty="0">
              <a:solidFill>
                <a:schemeClr val="accent1"/>
              </a:solidFill>
              <a:latin typeface="Calibri"/>
              <a:ea typeface="Calibri"/>
              <a:cs typeface="Calibri"/>
              <a:sym typeface="Calibri"/>
            </a:endParaRPr>
          </a:p>
        </p:txBody>
      </p:sp>
      <p:sp>
        <p:nvSpPr>
          <p:cNvPr id="144" name="Shape 144"/>
          <p:cNvSpPr txBox="1">
            <a:spLocks noGrp="1"/>
          </p:cNvSpPr>
          <p:nvPr>
            <p:ph type="body" idx="1"/>
          </p:nvPr>
        </p:nvSpPr>
        <p:spPr>
          <a:xfrm>
            <a:off x="630000" y="1375200"/>
            <a:ext cx="7794000" cy="5083199"/>
          </a:xfrm>
          <a:prstGeom prst="rect">
            <a:avLst/>
          </a:prstGeom>
          <a:noFill/>
          <a:ln>
            <a:noFill/>
          </a:ln>
        </p:spPr>
        <p:txBody>
          <a:bodyPr lIns="0" tIns="0" rIns="0" bIns="0" anchor="t" anchorCtr="0">
            <a:noAutofit/>
          </a:bodyPr>
          <a:lstStyle/>
          <a:p>
            <a:pPr marL="90000" marR="0" lvl="0" indent="-90000" algn="l" rtl="0">
              <a:lnSpc>
                <a:spcPct val="93000"/>
              </a:lnSpc>
              <a:spcBef>
                <a:spcPts val="0"/>
              </a:spcBef>
              <a:spcAft>
                <a:spcPts val="0"/>
              </a:spcAft>
              <a:buClr>
                <a:schemeClr val="lt1"/>
              </a:buClr>
              <a:buSzPct val="25000"/>
              <a:buFont typeface="Arial"/>
              <a:buNone/>
            </a:pPr>
            <a:endParaRPr sz="2800" b="1" i="0" u="none" strike="noStrike" cap="none">
              <a:solidFill>
                <a:schemeClr val="dk1"/>
              </a:solidFill>
              <a:latin typeface="Calibri"/>
              <a:ea typeface="Calibri"/>
              <a:cs typeface="Calibri"/>
              <a:sym typeface="Calibri"/>
            </a:endParaRPr>
          </a:p>
          <a:p>
            <a:pPr marL="90000" marR="0" lvl="0" indent="-90000" algn="l" rtl="0">
              <a:lnSpc>
                <a:spcPct val="93000"/>
              </a:lnSpc>
              <a:spcBef>
                <a:spcPts val="1400"/>
              </a:spcBef>
              <a:spcAft>
                <a:spcPts val="0"/>
              </a:spcAft>
              <a:buClr>
                <a:schemeClr val="lt1"/>
              </a:buClr>
              <a:buSzPct val="25000"/>
              <a:buFont typeface="Arial"/>
              <a:buChar char="•"/>
            </a:pPr>
            <a:r>
              <a:rPr lang="nl-BE" sz="2800" b="0" i="0" u="none" strike="noStrike" cap="none">
                <a:solidFill>
                  <a:schemeClr val="dk1"/>
                </a:solidFill>
                <a:latin typeface="Calibri"/>
                <a:ea typeface="Calibri"/>
                <a:cs typeface="Calibri"/>
                <a:sym typeface="Calibri"/>
              </a:rPr>
              <a:t/>
            </a:r>
            <a:br>
              <a:rPr lang="nl-BE" sz="2800" b="0" i="0" u="none" strike="noStrike" cap="none">
                <a:solidFill>
                  <a:schemeClr val="dk1"/>
                </a:solidFill>
                <a:latin typeface="Calibri"/>
                <a:ea typeface="Calibri"/>
                <a:cs typeface="Calibri"/>
                <a:sym typeface="Calibri"/>
              </a:rPr>
            </a:br>
            <a:endParaRPr lang="nl-BE" sz="2800" b="0" i="0" u="none" strike="noStrike" cap="none">
              <a:solidFill>
                <a:schemeClr val="dk1"/>
              </a:solidFill>
              <a:latin typeface="Calibri"/>
              <a:ea typeface="Calibri"/>
              <a:cs typeface="Calibri"/>
              <a:sym typeface="Calibri"/>
            </a:endParaRPr>
          </a:p>
        </p:txBody>
      </p:sp>
      <p:pic>
        <p:nvPicPr>
          <p:cNvPr id="145" name="Shape 145"/>
          <p:cNvPicPr preferRelativeResize="0"/>
          <p:nvPr/>
        </p:nvPicPr>
        <p:blipFill rotWithShape="1">
          <a:blip r:embed="rId3">
            <a:alphaModFix/>
          </a:blip>
          <a:srcRect/>
          <a:stretch/>
        </p:blipFill>
        <p:spPr>
          <a:xfrm>
            <a:off x="159657" y="252001"/>
            <a:ext cx="8723085" cy="6403116"/>
          </a:xfrm>
          <a:prstGeom prst="rect">
            <a:avLst/>
          </a:prstGeom>
          <a:noFill/>
          <a:ln>
            <a:noFill/>
          </a:ln>
        </p:spPr>
      </p:pic>
    </p:spTree>
    <p:extLst>
      <p:ext uri="{BB962C8B-B14F-4D97-AF65-F5344CB8AC3E}">
        <p14:creationId xmlns:p14="http://schemas.microsoft.com/office/powerpoint/2010/main" val="3862716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Opbouw niveaus </a:t>
            </a:r>
            <a:endParaRPr lang="nl-BE"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502687870"/>
              </p:ext>
            </p:extLst>
          </p:nvPr>
        </p:nvGraphicFramePr>
        <p:xfrm>
          <a:off x="630238" y="1374775"/>
          <a:ext cx="7793037" cy="5083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7782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702000" y="252000"/>
            <a:ext cx="7704000" cy="727200"/>
          </a:xfrm>
          <a:prstGeom prst="rect">
            <a:avLst/>
          </a:prstGeom>
          <a:noFill/>
          <a:ln>
            <a:noFill/>
          </a:ln>
        </p:spPr>
        <p:txBody>
          <a:bodyPr lIns="0" tIns="0" rIns="0" bIns="0" anchor="b" anchorCtr="0">
            <a:noAutofit/>
          </a:bodyPr>
          <a:lstStyle/>
          <a:p>
            <a:pPr marL="0" marR="0" lvl="0" indent="0" rtl="0">
              <a:lnSpc>
                <a:spcPct val="82000"/>
              </a:lnSpc>
              <a:spcBef>
                <a:spcPts val="0"/>
              </a:spcBef>
              <a:buClr>
                <a:schemeClr val="accent1"/>
              </a:buClr>
              <a:buSzPct val="25000"/>
              <a:buFont typeface="Calibri"/>
              <a:buNone/>
            </a:pPr>
            <a:r>
              <a:rPr lang="nl-BE" b="1" dirty="0">
                <a:sym typeface="Calibri"/>
              </a:rPr>
              <a:t>Beoordelingsmodel</a:t>
            </a:r>
          </a:p>
        </p:txBody>
      </p:sp>
      <p:pic>
        <p:nvPicPr>
          <p:cNvPr id="218" name="Shape 218"/>
          <p:cNvPicPr preferRelativeResize="0"/>
          <p:nvPr/>
        </p:nvPicPr>
        <p:blipFill rotWithShape="1">
          <a:blip r:embed="rId3">
            <a:alphaModFix/>
          </a:blip>
          <a:srcRect/>
          <a:stretch/>
        </p:blipFill>
        <p:spPr>
          <a:xfrm>
            <a:off x="1043608" y="979200"/>
            <a:ext cx="4261999" cy="5901228"/>
          </a:xfrm>
          <a:prstGeom prst="rect">
            <a:avLst/>
          </a:prstGeom>
          <a:noFill/>
          <a:ln>
            <a:noFill/>
          </a:ln>
        </p:spPr>
      </p:pic>
      <p:sp>
        <p:nvSpPr>
          <p:cNvPr id="219" name="Shape 219"/>
          <p:cNvSpPr/>
          <p:nvPr/>
        </p:nvSpPr>
        <p:spPr>
          <a:xfrm>
            <a:off x="5535550" y="1246725"/>
            <a:ext cx="3421200" cy="2725800"/>
          </a:xfrm>
          <a:prstGeom prst="round2DiagRect">
            <a:avLst>
              <a:gd name="adj1" fmla="val 16667"/>
              <a:gd name="adj2" fmla="val 0"/>
            </a:avLst>
          </a:prstGeom>
          <a:solidFill>
            <a:schemeClr val="tx1">
              <a:lumMod val="40000"/>
              <a:lumOff val="60000"/>
            </a:schemeClr>
          </a:solidFill>
          <a:ln w="25400" cap="flat" cmpd="sng">
            <a:solidFill>
              <a:srgbClr val="4F6922"/>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SzPct val="25000"/>
              <a:buNone/>
            </a:pPr>
            <a:r>
              <a:rPr lang="nl-BE" sz="1800" b="1" dirty="0">
                <a:solidFill>
                  <a:schemeClr val="lt1"/>
                </a:solidFill>
                <a:latin typeface="Calibri"/>
                <a:ea typeface="Calibri"/>
                <a:cs typeface="Calibri"/>
                <a:sym typeface="Calibri"/>
              </a:rPr>
              <a:t>Beoordelingscriteria:</a:t>
            </a:r>
          </a:p>
          <a:p>
            <a:pPr marL="0" marR="0" lvl="0" indent="0" algn="l" rtl="0">
              <a:spcBef>
                <a:spcPts val="0"/>
              </a:spcBef>
              <a:buNone/>
            </a:pPr>
            <a:endParaRPr sz="1800" b="1" dirty="0">
              <a:solidFill>
                <a:schemeClr val="lt1"/>
              </a:solidFill>
              <a:latin typeface="Calibri"/>
              <a:ea typeface="Calibri"/>
              <a:cs typeface="Calibri"/>
              <a:sym typeface="Calibri"/>
            </a:endParaRPr>
          </a:p>
          <a:p>
            <a:pPr marL="0" marR="0" lvl="0" indent="0" algn="l" rtl="0">
              <a:spcBef>
                <a:spcPts val="0"/>
              </a:spcBef>
              <a:buSzPct val="25000"/>
              <a:buNone/>
            </a:pPr>
            <a:r>
              <a:rPr lang="nl-BE" sz="1800" b="1" dirty="0">
                <a:solidFill>
                  <a:schemeClr val="lt1"/>
                </a:solidFill>
                <a:latin typeface="Calibri"/>
                <a:ea typeface="Calibri"/>
                <a:cs typeface="Calibri"/>
                <a:sym typeface="Calibri"/>
              </a:rPr>
              <a:t>O Adequaatheid</a:t>
            </a:r>
          </a:p>
          <a:p>
            <a:pPr marL="0" marR="0" lvl="0" indent="0" algn="l" rtl="0">
              <a:spcBef>
                <a:spcPts val="0"/>
              </a:spcBef>
              <a:buSzPct val="25000"/>
              <a:buNone/>
            </a:pPr>
            <a:r>
              <a:rPr lang="nl-BE" sz="1800" b="1" dirty="0">
                <a:solidFill>
                  <a:schemeClr val="lt1"/>
                </a:solidFill>
                <a:latin typeface="Calibri"/>
                <a:ea typeface="Calibri"/>
                <a:cs typeface="Calibri"/>
                <a:sym typeface="Calibri"/>
              </a:rPr>
              <a:t>O Woordenschat &amp; uitspraak</a:t>
            </a:r>
          </a:p>
          <a:p>
            <a:pPr marL="0" marR="0" lvl="0" indent="0" algn="l" rtl="0">
              <a:spcBef>
                <a:spcPts val="0"/>
              </a:spcBef>
              <a:buSzPct val="25000"/>
              <a:buNone/>
            </a:pPr>
            <a:r>
              <a:rPr lang="nl-BE" sz="1800" b="1" dirty="0">
                <a:solidFill>
                  <a:schemeClr val="lt1"/>
                </a:solidFill>
                <a:latin typeface="Calibri"/>
                <a:ea typeface="Calibri"/>
                <a:cs typeface="Calibri"/>
                <a:sym typeface="Calibri"/>
              </a:rPr>
              <a:t>O Grammatica</a:t>
            </a:r>
          </a:p>
          <a:p>
            <a:pPr marL="0" marR="0" lvl="0" indent="0" algn="l" rtl="0">
              <a:spcBef>
                <a:spcPts val="0"/>
              </a:spcBef>
              <a:buSzPct val="25000"/>
              <a:buNone/>
            </a:pPr>
            <a:r>
              <a:rPr lang="nl-BE" sz="1800" b="1" dirty="0">
                <a:solidFill>
                  <a:schemeClr val="lt1"/>
                </a:solidFill>
                <a:latin typeface="Calibri"/>
                <a:ea typeface="Calibri"/>
                <a:cs typeface="Calibri"/>
                <a:sym typeface="Calibri"/>
              </a:rPr>
              <a:t>O Luistervaardigheid</a:t>
            </a:r>
          </a:p>
        </p:txBody>
      </p:sp>
    </p:spTree>
    <p:extLst>
      <p:ext uri="{BB962C8B-B14F-4D97-AF65-F5344CB8AC3E}">
        <p14:creationId xmlns:p14="http://schemas.microsoft.com/office/powerpoint/2010/main" val="1383497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pic>
        <p:nvPicPr>
          <p:cNvPr id="224" name="Shape 224"/>
          <p:cNvPicPr preferRelativeResize="0"/>
          <p:nvPr/>
        </p:nvPicPr>
        <p:blipFill rotWithShape="1">
          <a:blip r:embed="rId3">
            <a:alphaModFix/>
          </a:blip>
          <a:srcRect/>
          <a:stretch/>
        </p:blipFill>
        <p:spPr>
          <a:xfrm>
            <a:off x="179511" y="260647"/>
            <a:ext cx="5133813" cy="5881350"/>
          </a:xfrm>
          <a:prstGeom prst="rect">
            <a:avLst/>
          </a:prstGeom>
          <a:noFill/>
          <a:ln>
            <a:noFill/>
          </a:ln>
        </p:spPr>
      </p:pic>
      <p:pic>
        <p:nvPicPr>
          <p:cNvPr id="225" name="Shape 225"/>
          <p:cNvPicPr preferRelativeResize="0"/>
          <p:nvPr/>
        </p:nvPicPr>
        <p:blipFill rotWithShape="1">
          <a:blip r:embed="rId4">
            <a:alphaModFix/>
          </a:blip>
          <a:srcRect/>
          <a:stretch/>
        </p:blipFill>
        <p:spPr>
          <a:xfrm>
            <a:off x="4644007" y="4221087"/>
            <a:ext cx="4499991" cy="2468136"/>
          </a:xfrm>
          <a:prstGeom prst="rect">
            <a:avLst/>
          </a:prstGeom>
          <a:noFill/>
          <a:ln>
            <a:noFill/>
          </a:ln>
        </p:spPr>
      </p:pic>
    </p:spTree>
    <p:extLst>
      <p:ext uri="{BB962C8B-B14F-4D97-AF65-F5344CB8AC3E}">
        <p14:creationId xmlns:p14="http://schemas.microsoft.com/office/powerpoint/2010/main" val="3763116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Luisteren</a:t>
            </a:r>
            <a:endParaRPr lang="nl-BE" dirty="0"/>
          </a:p>
        </p:txBody>
      </p:sp>
      <p:sp>
        <p:nvSpPr>
          <p:cNvPr id="3" name="Tijdelijke aanduiding voor inhoud 2"/>
          <p:cNvSpPr>
            <a:spLocks noGrp="1"/>
          </p:cNvSpPr>
          <p:nvPr>
            <p:ph idx="1"/>
          </p:nvPr>
        </p:nvSpPr>
        <p:spPr/>
        <p:txBody>
          <a:bodyPr/>
          <a:lstStyle/>
          <a:p>
            <a:r>
              <a:rPr lang="nl-BE" dirty="0" smtClean="0"/>
              <a:t>Instap </a:t>
            </a:r>
            <a:r>
              <a:rPr lang="nl-BE" dirty="0"/>
              <a:t>1.2 en 2.1/2/2 wordt luisteren beoordeeld na het </a:t>
            </a:r>
            <a:r>
              <a:rPr lang="nl-BE" dirty="0" smtClean="0"/>
              <a:t>gesprek</a:t>
            </a:r>
          </a:p>
          <a:p>
            <a:r>
              <a:rPr lang="nl-BE" dirty="0"/>
              <a:t>Vanaf instap 2.3/2.4 een aparte </a:t>
            </a:r>
            <a:r>
              <a:rPr lang="nl-BE" dirty="0" smtClean="0"/>
              <a:t>toets</a:t>
            </a:r>
          </a:p>
          <a:p>
            <a:r>
              <a:rPr lang="nl-BE" dirty="0" smtClean="0"/>
              <a:t>Authentieke </a:t>
            </a:r>
            <a:r>
              <a:rPr lang="nl-BE" dirty="0"/>
              <a:t>luisterfragmenten</a:t>
            </a:r>
          </a:p>
          <a:p>
            <a:pPr lvl="2"/>
            <a:r>
              <a:rPr lang="nl-BE" dirty="0"/>
              <a:t>Vragen lezen, meerkeuze</a:t>
            </a:r>
          </a:p>
          <a:p>
            <a:pPr lvl="2"/>
            <a:r>
              <a:rPr lang="nl-BE" dirty="0"/>
              <a:t>2 maal luisteren</a:t>
            </a:r>
          </a:p>
          <a:p>
            <a:pPr lvl="2"/>
            <a:r>
              <a:rPr lang="nl-BE" dirty="0"/>
              <a:t>Nalezen</a:t>
            </a:r>
          </a:p>
          <a:p>
            <a:endParaRPr lang="nl-BE" dirty="0"/>
          </a:p>
          <a:p>
            <a:endParaRPr lang="nl-BE" dirty="0" smtClean="0"/>
          </a:p>
          <a:p>
            <a:endParaRPr lang="nl-BE" dirty="0"/>
          </a:p>
        </p:txBody>
      </p:sp>
    </p:spTree>
    <p:extLst>
      <p:ext uri="{BB962C8B-B14F-4D97-AF65-F5344CB8AC3E}">
        <p14:creationId xmlns:p14="http://schemas.microsoft.com/office/powerpoint/2010/main" val="314412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Luisteren</a:t>
            </a:r>
            <a:endParaRPr lang="nl-BE" dirty="0"/>
          </a:p>
        </p:txBody>
      </p:sp>
      <p:sp>
        <p:nvSpPr>
          <p:cNvPr id="3" name="Tijdelijke aanduiding voor inhoud 2"/>
          <p:cNvSpPr>
            <a:spLocks noGrp="1"/>
          </p:cNvSpPr>
          <p:nvPr>
            <p:ph idx="1"/>
          </p:nvPr>
        </p:nvSpPr>
        <p:spPr/>
        <p:txBody>
          <a:bodyPr>
            <a:normAutofit lnSpcReduction="10000"/>
          </a:bodyPr>
          <a:lstStyle/>
          <a:p>
            <a:r>
              <a:rPr lang="nl-BE" dirty="0" smtClean="0"/>
              <a:t>Instap 2.3/2.4</a:t>
            </a:r>
          </a:p>
          <a:p>
            <a:pPr lvl="1">
              <a:buFont typeface="Arial" panose="020B0604020202020204" pitchFamily="34" charset="0"/>
              <a:buChar char="•"/>
            </a:pPr>
            <a:r>
              <a:rPr lang="nl-BE" dirty="0" smtClean="0"/>
              <a:t>Examenstress </a:t>
            </a:r>
          </a:p>
          <a:p>
            <a:pPr lvl="1">
              <a:buFont typeface="Arial" panose="020B0604020202020204" pitchFamily="34" charset="0"/>
              <a:buChar char="•"/>
            </a:pPr>
            <a:r>
              <a:rPr lang="nl-BE" dirty="0"/>
              <a:t>Slaaptips</a:t>
            </a:r>
          </a:p>
          <a:p>
            <a:pPr lvl="1">
              <a:buFont typeface="Arial" panose="020B0604020202020204" pitchFamily="34" charset="0"/>
              <a:buChar char="•"/>
            </a:pPr>
            <a:r>
              <a:rPr lang="nl-BE" dirty="0"/>
              <a:t>Chinees leren</a:t>
            </a:r>
          </a:p>
          <a:p>
            <a:pPr lvl="1">
              <a:buFont typeface="Arial" panose="020B0604020202020204" pitchFamily="34" charset="0"/>
              <a:buChar char="•"/>
            </a:pPr>
            <a:endParaRPr lang="nl-BE" dirty="0" smtClean="0"/>
          </a:p>
          <a:p>
            <a:r>
              <a:rPr lang="nl-BE" dirty="0" smtClean="0"/>
              <a:t>Instap </a:t>
            </a:r>
            <a:r>
              <a:rPr lang="nl-BE" dirty="0" smtClean="0"/>
              <a:t>B2/C1</a:t>
            </a:r>
            <a:endParaRPr lang="nl-BE" dirty="0" smtClean="0"/>
          </a:p>
          <a:p>
            <a:pPr lvl="1">
              <a:buFont typeface="Arial" panose="020B0604020202020204" pitchFamily="34" charset="0"/>
              <a:buChar char="•"/>
            </a:pPr>
            <a:r>
              <a:rPr lang="nl-BE" dirty="0" smtClean="0"/>
              <a:t>Burn-out</a:t>
            </a:r>
            <a:endParaRPr lang="nl-BE" dirty="0"/>
          </a:p>
          <a:p>
            <a:pPr lvl="1">
              <a:buFont typeface="Arial" panose="020B0604020202020204" pitchFamily="34" charset="0"/>
              <a:buChar char="•"/>
            </a:pPr>
            <a:r>
              <a:rPr lang="nl-BE" dirty="0"/>
              <a:t>Al die meningen</a:t>
            </a:r>
          </a:p>
          <a:p>
            <a:pPr lvl="1">
              <a:buFont typeface="Arial" panose="020B0604020202020204" pitchFamily="34" charset="0"/>
              <a:buChar char="•"/>
            </a:pPr>
            <a:r>
              <a:rPr lang="nl-BE" dirty="0"/>
              <a:t>Geuren</a:t>
            </a:r>
          </a:p>
          <a:p>
            <a:pPr lvl="1"/>
            <a:endParaRPr lang="nl-BE" dirty="0"/>
          </a:p>
        </p:txBody>
      </p:sp>
    </p:spTree>
    <p:extLst>
      <p:ext uri="{BB962C8B-B14F-4D97-AF65-F5344CB8AC3E}">
        <p14:creationId xmlns:p14="http://schemas.microsoft.com/office/powerpoint/2010/main" val="81618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pic>
        <p:nvPicPr>
          <p:cNvPr id="266" name="Shape 266"/>
          <p:cNvPicPr preferRelativeResize="0"/>
          <p:nvPr/>
        </p:nvPicPr>
        <p:blipFill rotWithShape="1">
          <a:blip r:embed="rId3">
            <a:alphaModFix/>
          </a:blip>
          <a:srcRect/>
          <a:stretch/>
        </p:blipFill>
        <p:spPr>
          <a:xfrm>
            <a:off x="3596580" y="0"/>
            <a:ext cx="4932452" cy="6678540"/>
          </a:xfrm>
          <a:prstGeom prst="rect">
            <a:avLst/>
          </a:prstGeom>
          <a:noFill/>
          <a:ln>
            <a:noFill/>
          </a:ln>
        </p:spPr>
      </p:pic>
      <p:sp>
        <p:nvSpPr>
          <p:cNvPr id="267" name="Shape 267"/>
          <p:cNvSpPr txBox="1">
            <a:spLocks noGrp="1"/>
          </p:cNvSpPr>
          <p:nvPr>
            <p:ph type="title"/>
          </p:nvPr>
        </p:nvSpPr>
        <p:spPr>
          <a:xfrm>
            <a:off x="702000" y="252000"/>
            <a:ext cx="7704000" cy="727200"/>
          </a:xfrm>
          <a:prstGeom prst="rect">
            <a:avLst/>
          </a:prstGeom>
          <a:noFill/>
          <a:ln>
            <a:noFill/>
          </a:ln>
        </p:spPr>
        <p:txBody>
          <a:bodyPr lIns="0" tIns="0" rIns="0" bIns="0" anchor="b" anchorCtr="0">
            <a:noAutofit/>
          </a:bodyPr>
          <a:lstStyle/>
          <a:p>
            <a:pPr marL="0" marR="0" lvl="0" indent="0" algn="l" rtl="0">
              <a:lnSpc>
                <a:spcPct val="82000"/>
              </a:lnSpc>
              <a:spcBef>
                <a:spcPts val="0"/>
              </a:spcBef>
              <a:buClr>
                <a:schemeClr val="accent1"/>
              </a:buClr>
              <a:buSzPct val="25000"/>
              <a:buFont typeface="Calibri"/>
              <a:buNone/>
            </a:pPr>
            <a:r>
              <a:rPr lang="nl-BE" dirty="0">
                <a:sym typeface="Calibri"/>
              </a:rPr>
              <a:t>Scoreblad</a:t>
            </a:r>
          </a:p>
        </p:txBody>
      </p:sp>
      <p:sp>
        <p:nvSpPr>
          <p:cNvPr id="268" name="Shape 268"/>
          <p:cNvSpPr txBox="1"/>
          <p:nvPr/>
        </p:nvSpPr>
        <p:spPr>
          <a:xfrm>
            <a:off x="4915267" y="609868"/>
            <a:ext cx="1510413"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nl-BE" sz="1800" dirty="0">
              <a:solidFill>
                <a:schemeClr val="accent1"/>
              </a:solidFill>
              <a:latin typeface="Calibri"/>
              <a:ea typeface="Calibri"/>
              <a:cs typeface="Calibri"/>
              <a:sym typeface="Calibri"/>
            </a:endParaRPr>
          </a:p>
        </p:txBody>
      </p:sp>
      <p:cxnSp>
        <p:nvCxnSpPr>
          <p:cNvPr id="273" name="Shape 273"/>
          <p:cNvCxnSpPr/>
          <p:nvPr/>
        </p:nvCxnSpPr>
        <p:spPr>
          <a:xfrm>
            <a:off x="1846824" y="6332057"/>
            <a:ext cx="1618552" cy="117878"/>
          </a:xfrm>
          <a:prstGeom prst="straightConnector1">
            <a:avLst/>
          </a:prstGeom>
          <a:noFill/>
          <a:ln w="38100" cap="flat" cmpd="sng">
            <a:solidFill>
              <a:schemeClr val="accent1"/>
            </a:solidFill>
            <a:prstDash val="solid"/>
            <a:round/>
            <a:headEnd type="none" w="med" len="med"/>
            <a:tailEnd type="triangle" w="lg" len="lg"/>
          </a:ln>
        </p:spPr>
      </p:cxnSp>
      <p:sp>
        <p:nvSpPr>
          <p:cNvPr id="274" name="Shape 274"/>
          <p:cNvSpPr/>
          <p:nvPr/>
        </p:nvSpPr>
        <p:spPr>
          <a:xfrm flipH="1">
            <a:off x="4289673" y="6390996"/>
            <a:ext cx="163752" cy="300558"/>
          </a:xfrm>
          <a:prstGeom prst="mathMultiply">
            <a:avLst>
              <a:gd name="adj1" fmla="val 23520"/>
            </a:avLst>
          </a:prstGeom>
          <a:solidFill>
            <a:schemeClr val="accent1"/>
          </a:solidFill>
          <a:ln w="25400" cap="flat" cmpd="sng">
            <a:solidFill>
              <a:srgbClr val="4F6922"/>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275" name="Shape 275"/>
          <p:cNvSpPr txBox="1"/>
          <p:nvPr/>
        </p:nvSpPr>
        <p:spPr>
          <a:xfrm>
            <a:off x="442668" y="5685726"/>
            <a:ext cx="2808311"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b="1" dirty="0">
                <a:solidFill>
                  <a:schemeClr val="tx2">
                    <a:lumMod val="10000"/>
                  </a:schemeClr>
                </a:solidFill>
                <a:latin typeface="Calibri"/>
                <a:ea typeface="Calibri"/>
                <a:cs typeface="Calibri"/>
                <a:sym typeface="Calibri"/>
              </a:rPr>
              <a:t>Besluit/doorverwijzing </a:t>
            </a:r>
            <a:r>
              <a:rPr lang="nl-BE" sz="1800" b="1" u="sng" dirty="0">
                <a:solidFill>
                  <a:schemeClr val="tx2">
                    <a:lumMod val="10000"/>
                  </a:schemeClr>
                </a:solidFill>
                <a:latin typeface="Calibri"/>
                <a:ea typeface="Calibri"/>
                <a:cs typeface="Calibri"/>
                <a:sym typeface="Calibri"/>
              </a:rPr>
              <a:t>mondeling</a:t>
            </a:r>
            <a:r>
              <a:rPr lang="nl-BE" sz="1800" b="1" dirty="0">
                <a:solidFill>
                  <a:schemeClr val="tx2">
                    <a:lumMod val="10000"/>
                  </a:schemeClr>
                </a:solidFill>
                <a:latin typeface="Calibri"/>
                <a:ea typeface="Calibri"/>
                <a:cs typeface="Calibri"/>
                <a:sym typeface="Calibri"/>
              </a:rPr>
              <a:t>: B2</a:t>
            </a:r>
          </a:p>
        </p:txBody>
      </p:sp>
      <p:sp>
        <p:nvSpPr>
          <p:cNvPr id="276" name="Shape 276"/>
          <p:cNvSpPr txBox="1"/>
          <p:nvPr/>
        </p:nvSpPr>
        <p:spPr>
          <a:xfrm>
            <a:off x="3921814" y="3551908"/>
            <a:ext cx="367860"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5</a:t>
            </a:r>
          </a:p>
        </p:txBody>
      </p:sp>
      <p:sp>
        <p:nvSpPr>
          <p:cNvPr id="277" name="Shape 277"/>
          <p:cNvSpPr txBox="1"/>
          <p:nvPr/>
        </p:nvSpPr>
        <p:spPr>
          <a:xfrm>
            <a:off x="4300087" y="3551908"/>
            <a:ext cx="31481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5</a:t>
            </a:r>
          </a:p>
        </p:txBody>
      </p:sp>
      <p:sp>
        <p:nvSpPr>
          <p:cNvPr id="278" name="Shape 278"/>
          <p:cNvSpPr txBox="1"/>
          <p:nvPr/>
        </p:nvSpPr>
        <p:spPr>
          <a:xfrm>
            <a:off x="4776237" y="3551908"/>
            <a:ext cx="31481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4</a:t>
            </a:r>
          </a:p>
        </p:txBody>
      </p:sp>
      <p:sp>
        <p:nvSpPr>
          <p:cNvPr id="279" name="Shape 279"/>
          <p:cNvSpPr txBox="1"/>
          <p:nvPr/>
        </p:nvSpPr>
        <p:spPr>
          <a:xfrm>
            <a:off x="5121200" y="3551908"/>
            <a:ext cx="269147"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4</a:t>
            </a:r>
          </a:p>
        </p:txBody>
      </p:sp>
      <p:sp>
        <p:nvSpPr>
          <p:cNvPr id="280" name="Shape 280"/>
          <p:cNvSpPr txBox="1"/>
          <p:nvPr/>
        </p:nvSpPr>
        <p:spPr>
          <a:xfrm>
            <a:off x="5730817" y="3644203"/>
            <a:ext cx="453434"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18</a:t>
            </a:r>
          </a:p>
        </p:txBody>
      </p:sp>
      <p:sp>
        <p:nvSpPr>
          <p:cNvPr id="281" name="Shape 281"/>
          <p:cNvSpPr txBox="1"/>
          <p:nvPr/>
        </p:nvSpPr>
        <p:spPr>
          <a:xfrm>
            <a:off x="6957536" y="3669426"/>
            <a:ext cx="453434"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C1</a:t>
            </a:r>
          </a:p>
        </p:txBody>
      </p:sp>
      <p:sp>
        <p:nvSpPr>
          <p:cNvPr id="282" name="Shape 282"/>
          <p:cNvSpPr txBox="1"/>
          <p:nvPr/>
        </p:nvSpPr>
        <p:spPr>
          <a:xfrm>
            <a:off x="5844414" y="4725144"/>
            <a:ext cx="320087"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3</a:t>
            </a:r>
          </a:p>
        </p:txBody>
      </p:sp>
      <p:sp>
        <p:nvSpPr>
          <p:cNvPr id="283" name="Shape 283"/>
          <p:cNvSpPr txBox="1"/>
          <p:nvPr/>
        </p:nvSpPr>
        <p:spPr>
          <a:xfrm>
            <a:off x="6904674" y="4725144"/>
            <a:ext cx="453434"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B2</a:t>
            </a:r>
          </a:p>
        </p:txBody>
      </p:sp>
    </p:spTree>
    <p:extLst>
      <p:ext uri="{BB962C8B-B14F-4D97-AF65-F5344CB8AC3E}">
        <p14:creationId xmlns:p14="http://schemas.microsoft.com/office/powerpoint/2010/main" val="740481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702000" y="252000"/>
            <a:ext cx="7704000" cy="727200"/>
          </a:xfrm>
          <a:prstGeom prst="rect">
            <a:avLst/>
          </a:prstGeom>
          <a:noFill/>
          <a:ln>
            <a:noFill/>
          </a:ln>
        </p:spPr>
        <p:txBody>
          <a:bodyPr lIns="0" tIns="0" rIns="0" bIns="0" anchor="b" anchorCtr="0">
            <a:noAutofit/>
          </a:bodyPr>
          <a:lstStyle/>
          <a:p>
            <a:pPr marL="0" marR="0" lvl="0" indent="0" algn="l" rtl="0">
              <a:lnSpc>
                <a:spcPct val="82000"/>
              </a:lnSpc>
              <a:spcBef>
                <a:spcPts val="0"/>
              </a:spcBef>
              <a:buClr>
                <a:schemeClr val="accent1"/>
              </a:buClr>
              <a:buSzPct val="25000"/>
              <a:buFont typeface="Calibri"/>
              <a:buNone/>
            </a:pPr>
            <a:r>
              <a:rPr lang="nl-BE" sz="3600" dirty="0" smtClean="0">
                <a:sym typeface="Calibri"/>
              </a:rPr>
              <a:t>Schriftelijk: eerste </a:t>
            </a:r>
            <a:r>
              <a:rPr lang="nl-BE" sz="3600" dirty="0">
                <a:sym typeface="Calibri"/>
              </a:rPr>
              <a:t>inschatting</a:t>
            </a:r>
          </a:p>
        </p:txBody>
      </p:sp>
      <p:pic>
        <p:nvPicPr>
          <p:cNvPr id="314" name="Shape 314"/>
          <p:cNvPicPr preferRelativeResize="0">
            <a:picLocks noGrp="1"/>
          </p:cNvPicPr>
          <p:nvPr>
            <p:ph type="body" idx="1"/>
          </p:nvPr>
        </p:nvPicPr>
        <p:blipFill rotWithShape="1">
          <a:blip r:embed="rId3">
            <a:alphaModFix/>
          </a:blip>
          <a:srcRect/>
          <a:stretch/>
        </p:blipFill>
        <p:spPr>
          <a:xfrm>
            <a:off x="673264" y="908720"/>
            <a:ext cx="5112567" cy="5750288"/>
          </a:xfrm>
          <a:prstGeom prst="rect">
            <a:avLst/>
          </a:prstGeom>
          <a:noFill/>
          <a:ln>
            <a:noFill/>
          </a:ln>
        </p:spPr>
      </p:pic>
      <p:cxnSp>
        <p:nvCxnSpPr>
          <p:cNvPr id="315" name="Shape 315"/>
          <p:cNvCxnSpPr/>
          <p:nvPr/>
        </p:nvCxnSpPr>
        <p:spPr>
          <a:xfrm>
            <a:off x="5785832" y="2204864"/>
            <a:ext cx="442500" cy="0"/>
          </a:xfrm>
          <a:prstGeom prst="straightConnector1">
            <a:avLst/>
          </a:prstGeom>
          <a:noFill/>
          <a:ln w="57150" cap="flat" cmpd="sng">
            <a:solidFill>
              <a:srgbClr val="6A8F2A"/>
            </a:solidFill>
            <a:prstDash val="solid"/>
            <a:round/>
            <a:headEnd type="none" w="med" len="med"/>
            <a:tailEnd type="triangle" w="lg" len="lg"/>
          </a:ln>
        </p:spPr>
      </p:cxnSp>
      <p:sp>
        <p:nvSpPr>
          <p:cNvPr id="316" name="Shape 316"/>
          <p:cNvSpPr txBox="1"/>
          <p:nvPr/>
        </p:nvSpPr>
        <p:spPr>
          <a:xfrm>
            <a:off x="6588224" y="1988840"/>
            <a:ext cx="1494816" cy="92332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dirty="0">
                <a:solidFill>
                  <a:schemeClr val="dk1"/>
                </a:solidFill>
                <a:latin typeface="Calibri"/>
                <a:ea typeface="Calibri"/>
                <a:cs typeface="Calibri"/>
                <a:sym typeface="Calibri"/>
              </a:rPr>
              <a:t>Wat </a:t>
            </a:r>
            <a:r>
              <a:rPr lang="nl-BE" sz="1800" b="1" dirty="0">
                <a:solidFill>
                  <a:schemeClr val="dk1"/>
                </a:solidFill>
                <a:latin typeface="Calibri"/>
                <a:ea typeface="Calibri"/>
                <a:cs typeface="Calibri"/>
                <a:sym typeface="Calibri"/>
              </a:rPr>
              <a:t>schrijf</a:t>
            </a:r>
            <a:r>
              <a:rPr lang="nl-BE" sz="1800" dirty="0">
                <a:solidFill>
                  <a:schemeClr val="dk1"/>
                </a:solidFill>
                <a:latin typeface="Calibri"/>
                <a:ea typeface="Calibri"/>
                <a:cs typeface="Calibri"/>
                <a:sym typeface="Calibri"/>
              </a:rPr>
              <a:t> je al in het Nederlands?</a:t>
            </a:r>
          </a:p>
        </p:txBody>
      </p:sp>
      <p:sp>
        <p:nvSpPr>
          <p:cNvPr id="317" name="Shape 317"/>
          <p:cNvSpPr txBox="1"/>
          <p:nvPr/>
        </p:nvSpPr>
        <p:spPr>
          <a:xfrm>
            <a:off x="6588224" y="3921809"/>
            <a:ext cx="1494816" cy="92332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dirty="0">
                <a:solidFill>
                  <a:schemeClr val="dk1"/>
                </a:solidFill>
                <a:latin typeface="Calibri"/>
                <a:ea typeface="Calibri"/>
                <a:cs typeface="Calibri"/>
                <a:sym typeface="Calibri"/>
              </a:rPr>
              <a:t>Wat </a:t>
            </a:r>
            <a:r>
              <a:rPr lang="nl-BE" sz="1800" b="1" dirty="0">
                <a:solidFill>
                  <a:schemeClr val="dk1"/>
                </a:solidFill>
                <a:latin typeface="Calibri"/>
                <a:ea typeface="Calibri"/>
                <a:cs typeface="Calibri"/>
                <a:sym typeface="Calibri"/>
              </a:rPr>
              <a:t>lees</a:t>
            </a:r>
            <a:r>
              <a:rPr lang="nl-BE" sz="1800" dirty="0">
                <a:solidFill>
                  <a:schemeClr val="dk1"/>
                </a:solidFill>
                <a:latin typeface="Calibri"/>
                <a:ea typeface="Calibri"/>
                <a:cs typeface="Calibri"/>
                <a:sym typeface="Calibri"/>
              </a:rPr>
              <a:t> je al in het Nederlands?</a:t>
            </a:r>
          </a:p>
        </p:txBody>
      </p:sp>
      <p:cxnSp>
        <p:nvCxnSpPr>
          <p:cNvPr id="318" name="Shape 318"/>
          <p:cNvCxnSpPr/>
          <p:nvPr/>
        </p:nvCxnSpPr>
        <p:spPr>
          <a:xfrm>
            <a:off x="5785832" y="4221087"/>
            <a:ext cx="442352" cy="0"/>
          </a:xfrm>
          <a:prstGeom prst="straightConnector1">
            <a:avLst/>
          </a:prstGeom>
          <a:noFill/>
          <a:ln w="57150" cap="flat" cmpd="sng">
            <a:solidFill>
              <a:srgbClr val="6A8F2A"/>
            </a:solidFill>
            <a:prstDash val="solid"/>
            <a:round/>
            <a:headEnd type="none" w="med" len="med"/>
            <a:tailEnd type="triangle" w="lg" len="lg"/>
          </a:ln>
        </p:spPr>
      </p:cxnSp>
      <p:sp>
        <p:nvSpPr>
          <p:cNvPr id="2" name="Tekstvak 1"/>
          <p:cNvSpPr txBox="1"/>
          <p:nvPr/>
        </p:nvSpPr>
        <p:spPr>
          <a:xfrm>
            <a:off x="6062154" y="5740933"/>
            <a:ext cx="2944906" cy="646331"/>
          </a:xfrm>
          <a:prstGeom prst="rect">
            <a:avLst/>
          </a:prstGeom>
          <a:noFill/>
        </p:spPr>
        <p:txBody>
          <a:bodyPr wrap="square" rtlCol="0">
            <a:spAutoFit/>
          </a:bodyPr>
          <a:lstStyle/>
          <a:p>
            <a:r>
              <a:rPr lang="nl-BE" sz="1800" b="1" dirty="0">
                <a:latin typeface="Calibri" panose="020F0502020204030204" pitchFamily="34" charset="0"/>
              </a:rPr>
              <a:t>Lees/schrijf jij beter of slechter dan je kan praten?</a:t>
            </a:r>
          </a:p>
        </p:txBody>
      </p:sp>
    </p:spTree>
    <p:extLst>
      <p:ext uri="{BB962C8B-B14F-4D97-AF65-F5344CB8AC3E}">
        <p14:creationId xmlns:p14="http://schemas.microsoft.com/office/powerpoint/2010/main" val="2521821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Programma </a:t>
            </a:r>
            <a:endParaRPr lang="nl-BE" dirty="0"/>
          </a:p>
        </p:txBody>
      </p:sp>
      <p:sp>
        <p:nvSpPr>
          <p:cNvPr id="3" name="Tijdelijke aanduiding voor tekst 2"/>
          <p:cNvSpPr>
            <a:spLocks noGrp="1"/>
          </p:cNvSpPr>
          <p:nvPr>
            <p:ph type="body" idx="1"/>
          </p:nvPr>
        </p:nvSpPr>
        <p:spPr/>
        <p:txBody>
          <a:bodyPr>
            <a:normAutofit fontScale="92500" lnSpcReduction="20000"/>
          </a:bodyPr>
          <a:lstStyle/>
          <a:p>
            <a:r>
              <a:rPr lang="nl-BE" dirty="0" smtClean="0"/>
              <a:t>Inleiding</a:t>
            </a:r>
          </a:p>
          <a:p>
            <a:pPr lvl="1"/>
            <a:r>
              <a:rPr lang="nl-BE" dirty="0" smtClean="0"/>
              <a:t>Ontstaan </a:t>
            </a:r>
          </a:p>
          <a:p>
            <a:pPr lvl="1"/>
            <a:r>
              <a:rPr lang="nl-BE" dirty="0" smtClean="0"/>
              <a:t>Plaats in de intake</a:t>
            </a:r>
          </a:p>
          <a:p>
            <a:r>
              <a:rPr lang="nl-BE" dirty="0"/>
              <a:t>D</a:t>
            </a:r>
            <a:r>
              <a:rPr lang="nl-BE" dirty="0" smtClean="0"/>
              <a:t>e toetsen</a:t>
            </a:r>
          </a:p>
          <a:p>
            <a:pPr lvl="1"/>
            <a:r>
              <a:rPr lang="nl-BE" dirty="0" smtClean="0"/>
              <a:t>Structuur</a:t>
            </a:r>
          </a:p>
          <a:p>
            <a:pPr lvl="1"/>
            <a:r>
              <a:rPr lang="nl-BE" dirty="0" smtClean="0"/>
              <a:t>Mondeling</a:t>
            </a:r>
          </a:p>
          <a:p>
            <a:pPr lvl="1"/>
            <a:r>
              <a:rPr lang="nl-BE" dirty="0" smtClean="0"/>
              <a:t>Schriftelijk </a:t>
            </a:r>
          </a:p>
          <a:p>
            <a:r>
              <a:rPr lang="nl-BE" dirty="0" smtClean="0"/>
              <a:t>Oefenen</a:t>
            </a:r>
          </a:p>
          <a:p>
            <a:pPr lvl="1"/>
            <a:r>
              <a:rPr lang="nl-BE" dirty="0" smtClean="0"/>
              <a:t>Mondeling (met vrijwilliger)</a:t>
            </a:r>
          </a:p>
          <a:p>
            <a:pPr lvl="1"/>
            <a:r>
              <a:rPr lang="nl-BE" dirty="0" smtClean="0"/>
              <a:t>Schriftelijk (schrijfproducten)</a:t>
            </a:r>
          </a:p>
          <a:p>
            <a:endParaRPr lang="nl-BE" dirty="0"/>
          </a:p>
        </p:txBody>
      </p:sp>
      <p:sp>
        <p:nvSpPr>
          <p:cNvPr id="4" name="Tijdelijke aanduiding voor dianummer 3"/>
          <p:cNvSpPr>
            <a:spLocks noGrp="1"/>
          </p:cNvSpPr>
          <p:nvPr>
            <p:ph type="sldNum" idx="4294967295"/>
          </p:nvPr>
        </p:nvSpPr>
        <p:spPr/>
        <p:txBody>
          <a:bodyPr/>
          <a:lstStyle/>
          <a:p>
            <a:pPr marL="0" lvl="0" indent="0" algn="r" rtl="0">
              <a:spcBef>
                <a:spcPts val="0"/>
              </a:spcBef>
              <a:spcAft>
                <a:spcPts val="0"/>
              </a:spcAft>
              <a:buNone/>
            </a:pPr>
            <a:fld id="{00000000-1234-1234-1234-123412341234}" type="slidenum">
              <a:rPr lang="nl-BE" smtClean="0"/>
              <a:t>2</a:t>
            </a:fld>
            <a:endParaRPr lang="nl-BE"/>
          </a:p>
        </p:txBody>
      </p:sp>
    </p:spTree>
    <p:extLst>
      <p:ext uri="{BB962C8B-B14F-4D97-AF65-F5344CB8AC3E}">
        <p14:creationId xmlns:p14="http://schemas.microsoft.com/office/powerpoint/2010/main" val="3842664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Schriftelijke testen: lezen en schrijven </a:t>
            </a:r>
            <a:endParaRPr lang="nl-BE" dirty="0"/>
          </a:p>
        </p:txBody>
      </p:sp>
      <p:sp>
        <p:nvSpPr>
          <p:cNvPr id="3" name="Tijdelijke aanduiding voor tekst 2"/>
          <p:cNvSpPr>
            <a:spLocks noGrp="1"/>
          </p:cNvSpPr>
          <p:nvPr>
            <p:ph type="body" idx="1"/>
          </p:nvPr>
        </p:nvSpPr>
        <p:spPr/>
        <p:txBody>
          <a:bodyPr>
            <a:normAutofit/>
          </a:bodyPr>
          <a:lstStyle/>
          <a:p>
            <a:pPr marL="25400" indent="0">
              <a:buNone/>
            </a:pPr>
            <a:r>
              <a:rPr lang="nl-BE" sz="2000" b="1" dirty="0" smtClean="0"/>
              <a:t>Instap 1.2</a:t>
            </a:r>
          </a:p>
          <a:p>
            <a:r>
              <a:rPr lang="nl-BE" sz="1900" dirty="0">
                <a:solidFill>
                  <a:schemeClr val="bg1">
                    <a:lumMod val="50000"/>
                  </a:schemeClr>
                </a:solidFill>
              </a:rPr>
              <a:t>Brief van de school, diensten in België + e-mail voor leraar</a:t>
            </a:r>
          </a:p>
          <a:p>
            <a:r>
              <a:rPr lang="nl-BE" sz="1900" dirty="0">
                <a:solidFill>
                  <a:schemeClr val="bg1">
                    <a:lumMod val="50000"/>
                  </a:schemeClr>
                </a:solidFill>
              </a:rPr>
              <a:t>Brief van de school, diensten in België + e-mail voor klasgenoot</a:t>
            </a:r>
          </a:p>
          <a:p>
            <a:r>
              <a:rPr lang="de-DE" sz="1900" dirty="0" err="1">
                <a:solidFill>
                  <a:schemeClr val="bg1">
                    <a:lumMod val="50000"/>
                  </a:schemeClr>
                </a:solidFill>
              </a:rPr>
              <a:t>Zwembad</a:t>
            </a:r>
            <a:r>
              <a:rPr lang="de-DE" sz="1900" dirty="0">
                <a:solidFill>
                  <a:schemeClr val="bg1">
                    <a:lumMod val="50000"/>
                  </a:schemeClr>
                </a:solidFill>
              </a:rPr>
              <a:t> </a:t>
            </a:r>
            <a:r>
              <a:rPr lang="de-DE" sz="1900" dirty="0" err="1">
                <a:solidFill>
                  <a:schemeClr val="bg1">
                    <a:lumMod val="50000"/>
                  </a:schemeClr>
                </a:solidFill>
              </a:rPr>
              <a:t>Spet</a:t>
            </a:r>
            <a:r>
              <a:rPr lang="de-DE" sz="1900" dirty="0">
                <a:solidFill>
                  <a:schemeClr val="bg1">
                    <a:lumMod val="50000"/>
                  </a:schemeClr>
                </a:solidFill>
              </a:rPr>
              <a:t> Spat , diensten in </a:t>
            </a:r>
            <a:r>
              <a:rPr lang="de-DE" sz="1900" dirty="0" err="1">
                <a:solidFill>
                  <a:schemeClr val="bg1">
                    <a:lumMod val="50000"/>
                  </a:schemeClr>
                </a:solidFill>
              </a:rPr>
              <a:t>België</a:t>
            </a:r>
            <a:r>
              <a:rPr lang="de-DE" sz="1900" dirty="0">
                <a:solidFill>
                  <a:schemeClr val="bg1">
                    <a:lumMod val="50000"/>
                  </a:schemeClr>
                </a:solidFill>
              </a:rPr>
              <a:t> + </a:t>
            </a:r>
            <a:r>
              <a:rPr lang="de-DE" sz="1900" dirty="0" err="1">
                <a:solidFill>
                  <a:schemeClr val="bg1">
                    <a:lumMod val="50000"/>
                  </a:schemeClr>
                </a:solidFill>
              </a:rPr>
              <a:t>afspraak</a:t>
            </a:r>
            <a:r>
              <a:rPr lang="de-DE" sz="1900" dirty="0">
                <a:solidFill>
                  <a:schemeClr val="bg1">
                    <a:lumMod val="50000"/>
                  </a:schemeClr>
                </a:solidFill>
              </a:rPr>
              <a:t> </a:t>
            </a:r>
            <a:r>
              <a:rPr lang="de-DE" sz="1900" dirty="0" err="1">
                <a:solidFill>
                  <a:schemeClr val="bg1">
                    <a:lumMod val="50000"/>
                  </a:schemeClr>
                </a:solidFill>
              </a:rPr>
              <a:t>bij</a:t>
            </a:r>
            <a:r>
              <a:rPr lang="de-DE" sz="1900" dirty="0">
                <a:solidFill>
                  <a:schemeClr val="bg1">
                    <a:lumMod val="50000"/>
                  </a:schemeClr>
                </a:solidFill>
              </a:rPr>
              <a:t> de </a:t>
            </a:r>
            <a:r>
              <a:rPr lang="de-DE" sz="1900" dirty="0" err="1">
                <a:solidFill>
                  <a:schemeClr val="bg1">
                    <a:lumMod val="50000"/>
                  </a:schemeClr>
                </a:solidFill>
              </a:rPr>
              <a:t>gemeente</a:t>
            </a:r>
            <a:endParaRPr lang="de-DE" sz="1900" dirty="0">
              <a:solidFill>
                <a:schemeClr val="bg1">
                  <a:lumMod val="50000"/>
                </a:schemeClr>
              </a:solidFill>
            </a:endParaRPr>
          </a:p>
          <a:p>
            <a:r>
              <a:rPr lang="de-DE" sz="1900" dirty="0">
                <a:solidFill>
                  <a:schemeClr val="bg1">
                    <a:lumMod val="50000"/>
                  </a:schemeClr>
                </a:solidFill>
              </a:rPr>
              <a:t>Barbecue, diensten in </a:t>
            </a:r>
            <a:r>
              <a:rPr lang="de-DE" sz="1900" dirty="0" err="1">
                <a:solidFill>
                  <a:schemeClr val="bg1">
                    <a:lumMod val="50000"/>
                  </a:schemeClr>
                </a:solidFill>
              </a:rPr>
              <a:t>België</a:t>
            </a:r>
            <a:r>
              <a:rPr lang="de-DE" sz="1900" dirty="0">
                <a:solidFill>
                  <a:schemeClr val="bg1">
                    <a:lumMod val="50000"/>
                  </a:schemeClr>
                </a:solidFill>
              </a:rPr>
              <a:t> + Samen </a:t>
            </a:r>
            <a:r>
              <a:rPr lang="de-DE" sz="1900" dirty="0" err="1">
                <a:solidFill>
                  <a:schemeClr val="bg1">
                    <a:lumMod val="50000"/>
                  </a:schemeClr>
                </a:solidFill>
              </a:rPr>
              <a:t>sporten</a:t>
            </a:r>
            <a:endParaRPr lang="de-DE" sz="1900" dirty="0">
              <a:solidFill>
                <a:schemeClr val="bg1">
                  <a:lumMod val="50000"/>
                </a:schemeClr>
              </a:solidFill>
            </a:endParaRPr>
          </a:p>
          <a:p>
            <a:pPr marL="25400" indent="0">
              <a:buNone/>
            </a:pPr>
            <a:endParaRPr lang="nl-BE" sz="2000" b="1" dirty="0" smtClean="0"/>
          </a:p>
          <a:p>
            <a:pPr marL="25400" indent="0">
              <a:buNone/>
            </a:pPr>
            <a:r>
              <a:rPr lang="nl-BE" sz="2000" b="1" dirty="0" smtClean="0"/>
              <a:t>Instap 2.1/2.2</a:t>
            </a:r>
            <a:endParaRPr lang="nl-BE" sz="2000" dirty="0" smtClean="0"/>
          </a:p>
          <a:p>
            <a:r>
              <a:rPr lang="nl-BE" sz="1900" dirty="0">
                <a:solidFill>
                  <a:schemeClr val="bg1">
                    <a:lumMod val="50000"/>
                  </a:schemeClr>
                </a:solidFill>
              </a:rPr>
              <a:t>Interview met Suzanne, een appartement zoeken + je gaat op reis</a:t>
            </a:r>
          </a:p>
          <a:p>
            <a:r>
              <a:rPr lang="nl-BE" sz="1900" dirty="0">
                <a:solidFill>
                  <a:schemeClr val="bg1">
                    <a:lumMod val="50000"/>
                  </a:schemeClr>
                </a:solidFill>
              </a:rPr>
              <a:t>Interview met Marie-Claire, een appartement zoeken + je geeft een feest</a:t>
            </a:r>
          </a:p>
          <a:p>
            <a:r>
              <a:rPr lang="nl-BE" sz="1900" dirty="0">
                <a:solidFill>
                  <a:schemeClr val="bg1">
                    <a:lumMod val="50000"/>
                  </a:schemeClr>
                </a:solidFill>
              </a:rPr>
              <a:t>Voetbal en Nederlands, een job zoeken + je gaat verhuizen</a:t>
            </a:r>
          </a:p>
          <a:p>
            <a:r>
              <a:rPr lang="nl-BE" sz="1900" dirty="0">
                <a:solidFill>
                  <a:schemeClr val="bg1">
                    <a:lumMod val="50000"/>
                  </a:schemeClr>
                </a:solidFill>
              </a:rPr>
              <a:t>Steeds minder brieven, een job zoeken + je wil Nederlands leren</a:t>
            </a:r>
          </a:p>
          <a:p>
            <a:pPr lvl="1"/>
            <a:endParaRPr lang="nl-BE" sz="2000" dirty="0" smtClean="0"/>
          </a:p>
        </p:txBody>
      </p:sp>
      <p:sp>
        <p:nvSpPr>
          <p:cNvPr id="4" name="Tijdelijke aanduiding voor dianummer 3"/>
          <p:cNvSpPr>
            <a:spLocks noGrp="1"/>
          </p:cNvSpPr>
          <p:nvPr>
            <p:ph type="sldNum" idx="4294967295"/>
          </p:nvPr>
        </p:nvSpPr>
        <p:spPr/>
        <p:txBody>
          <a:bodyPr/>
          <a:lstStyle/>
          <a:p>
            <a:pPr marL="0" lvl="0" indent="0" algn="r" rtl="0">
              <a:spcBef>
                <a:spcPts val="0"/>
              </a:spcBef>
              <a:spcAft>
                <a:spcPts val="0"/>
              </a:spcAft>
              <a:buNone/>
            </a:pPr>
            <a:fld id="{00000000-1234-1234-1234-123412341234}" type="slidenum">
              <a:rPr lang="nl-BE" smtClean="0"/>
              <a:t>20</a:t>
            </a:fld>
            <a:endParaRPr lang="nl-BE"/>
          </a:p>
        </p:txBody>
      </p:sp>
    </p:spTree>
    <p:extLst>
      <p:ext uri="{BB962C8B-B14F-4D97-AF65-F5344CB8AC3E}">
        <p14:creationId xmlns:p14="http://schemas.microsoft.com/office/powerpoint/2010/main" val="37425546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tekst 2"/>
          <p:cNvSpPr>
            <a:spLocks noGrp="1"/>
          </p:cNvSpPr>
          <p:nvPr>
            <p:ph type="body" idx="1"/>
          </p:nvPr>
        </p:nvSpPr>
        <p:spPr/>
        <p:txBody>
          <a:bodyPr>
            <a:normAutofit/>
          </a:bodyPr>
          <a:lstStyle/>
          <a:p>
            <a:pPr marL="25400" indent="0">
              <a:buNone/>
            </a:pPr>
            <a:r>
              <a:rPr lang="nl-BE" sz="2600" b="1" dirty="0"/>
              <a:t>Instap </a:t>
            </a:r>
            <a:r>
              <a:rPr lang="nl-BE" sz="2600" b="1" dirty="0" smtClean="0"/>
              <a:t>2.3/2.4</a:t>
            </a:r>
          </a:p>
          <a:p>
            <a:pPr marL="482600" indent="-457200"/>
            <a:r>
              <a:rPr lang="nl-BE" sz="2400" dirty="0">
                <a:solidFill>
                  <a:schemeClr val="bg1">
                    <a:lumMod val="50000"/>
                  </a:schemeClr>
                </a:solidFill>
              </a:rPr>
              <a:t>Vliegende wekker, maximumfactuur, filmkalender + Sollicitatiebrief</a:t>
            </a:r>
          </a:p>
          <a:p>
            <a:pPr marL="482600" indent="-457200"/>
            <a:r>
              <a:rPr lang="nl-BE" sz="2400" dirty="0">
                <a:solidFill>
                  <a:schemeClr val="bg1">
                    <a:lumMod val="50000"/>
                  </a:schemeClr>
                </a:solidFill>
              </a:rPr>
              <a:t>Struisvogelkussen, maximumfactuur, filmkalender + Klachtenmail</a:t>
            </a:r>
          </a:p>
          <a:p>
            <a:pPr marL="482600" indent="-457200"/>
            <a:endParaRPr lang="nl-BE" sz="2600" dirty="0"/>
          </a:p>
          <a:p>
            <a:pPr marL="25400" indent="0">
              <a:buNone/>
            </a:pPr>
            <a:r>
              <a:rPr lang="nl-BE" sz="2600" b="1" dirty="0"/>
              <a:t>Instap </a:t>
            </a:r>
            <a:r>
              <a:rPr lang="nl-BE" sz="2600" b="1" dirty="0" smtClean="0"/>
              <a:t>B2/C1</a:t>
            </a:r>
            <a:endParaRPr lang="nl-BE" sz="2600" b="1" dirty="0" smtClean="0"/>
          </a:p>
          <a:p>
            <a:pPr marL="482600" indent="-457200"/>
            <a:r>
              <a:rPr lang="nl-BE" sz="2400" dirty="0">
                <a:solidFill>
                  <a:schemeClr val="bg1">
                    <a:lumMod val="50000"/>
                  </a:schemeClr>
                </a:solidFill>
              </a:rPr>
              <a:t>Virtuele vrienden + Klachtenbrief De lijn</a:t>
            </a:r>
          </a:p>
          <a:p>
            <a:pPr marL="482600" indent="-457200"/>
            <a:r>
              <a:rPr lang="nl-BE" sz="2400" dirty="0">
                <a:solidFill>
                  <a:schemeClr val="bg1">
                    <a:lumMod val="50000"/>
                  </a:schemeClr>
                </a:solidFill>
              </a:rPr>
              <a:t>Virtuele vrienden + Klachtenbrief reisbureau</a:t>
            </a:r>
          </a:p>
          <a:p>
            <a:pPr marL="25400" indent="0">
              <a:buNone/>
            </a:pPr>
            <a:endParaRPr lang="nl-BE" dirty="0"/>
          </a:p>
          <a:p>
            <a:endParaRPr lang="nl-BE" dirty="0"/>
          </a:p>
        </p:txBody>
      </p:sp>
      <p:sp>
        <p:nvSpPr>
          <p:cNvPr id="4" name="Tijdelijke aanduiding voor dianummer 3"/>
          <p:cNvSpPr>
            <a:spLocks noGrp="1"/>
          </p:cNvSpPr>
          <p:nvPr>
            <p:ph type="sldNum" idx="4294967295"/>
          </p:nvPr>
        </p:nvSpPr>
        <p:spPr/>
        <p:txBody>
          <a:bodyPr/>
          <a:lstStyle/>
          <a:p>
            <a:pPr marL="0" lvl="0" indent="0" algn="r" rtl="0">
              <a:spcBef>
                <a:spcPts val="0"/>
              </a:spcBef>
              <a:spcAft>
                <a:spcPts val="0"/>
              </a:spcAft>
              <a:buNone/>
            </a:pPr>
            <a:fld id="{00000000-1234-1234-1234-123412341234}" type="slidenum">
              <a:rPr lang="nl-BE" smtClean="0"/>
              <a:t>21</a:t>
            </a:fld>
            <a:endParaRPr lang="nl-BE"/>
          </a:p>
        </p:txBody>
      </p:sp>
    </p:spTree>
    <p:extLst>
      <p:ext uri="{BB962C8B-B14F-4D97-AF65-F5344CB8AC3E}">
        <p14:creationId xmlns:p14="http://schemas.microsoft.com/office/powerpoint/2010/main" val="3203338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Beoordelingsmodellen</a:t>
            </a:r>
            <a:endParaRPr lang="nl-BE" dirty="0"/>
          </a:p>
        </p:txBody>
      </p:sp>
      <p:sp>
        <p:nvSpPr>
          <p:cNvPr id="3" name="Tijdelijke aanduiding voor tekst 2"/>
          <p:cNvSpPr>
            <a:spLocks noGrp="1"/>
          </p:cNvSpPr>
          <p:nvPr>
            <p:ph type="body" idx="1"/>
          </p:nvPr>
        </p:nvSpPr>
        <p:spPr>
          <a:xfrm>
            <a:off x="457200" y="1772816"/>
            <a:ext cx="8229600" cy="4525963"/>
          </a:xfrm>
        </p:spPr>
        <p:txBody>
          <a:bodyPr>
            <a:normAutofit/>
          </a:bodyPr>
          <a:lstStyle/>
          <a:p>
            <a:r>
              <a:rPr lang="nl-BE" dirty="0" smtClean="0"/>
              <a:t>Elk</a:t>
            </a:r>
            <a:r>
              <a:rPr lang="nl-BE" dirty="0"/>
              <a:t> niveau heeft eigen </a:t>
            </a:r>
            <a:r>
              <a:rPr lang="nl-BE" dirty="0" smtClean="0"/>
              <a:t>beoordelingsmodel</a:t>
            </a:r>
          </a:p>
          <a:p>
            <a:r>
              <a:rPr lang="nl-BE" dirty="0"/>
              <a:t>Categorieën onafhankelijk van elkaar </a:t>
            </a:r>
            <a:r>
              <a:rPr lang="nl-BE" dirty="0" smtClean="0"/>
              <a:t>beoordelen</a:t>
            </a:r>
          </a:p>
          <a:p>
            <a:r>
              <a:rPr lang="nl-BE" dirty="0"/>
              <a:t>Tussenscores zijn niet toegelaten</a:t>
            </a:r>
          </a:p>
          <a:p>
            <a:r>
              <a:rPr lang="nl-BE" dirty="0"/>
              <a:t>Bij elk beoordelingsmodel staat 1 kader vet omlijnd = criteria voor dat bepaald instapniveau = startpunt</a:t>
            </a:r>
          </a:p>
          <a:p>
            <a:pPr marL="25400" indent="0">
              <a:buNone/>
            </a:pPr>
            <a:r>
              <a:rPr lang="nl-BE" dirty="0" smtClean="0"/>
              <a:t> </a:t>
            </a:r>
            <a:endParaRPr lang="nl-BE" dirty="0"/>
          </a:p>
        </p:txBody>
      </p:sp>
      <p:sp>
        <p:nvSpPr>
          <p:cNvPr id="4" name="Tijdelijke aanduiding voor dianummer 3"/>
          <p:cNvSpPr>
            <a:spLocks noGrp="1"/>
          </p:cNvSpPr>
          <p:nvPr>
            <p:ph type="sldNum" idx="4294967295"/>
          </p:nvPr>
        </p:nvSpPr>
        <p:spPr/>
        <p:txBody>
          <a:bodyPr/>
          <a:lstStyle/>
          <a:p>
            <a:pPr marL="0" lvl="0" indent="0" algn="r" rtl="0">
              <a:spcBef>
                <a:spcPts val="0"/>
              </a:spcBef>
              <a:spcAft>
                <a:spcPts val="0"/>
              </a:spcAft>
              <a:buNone/>
            </a:pPr>
            <a:fld id="{00000000-1234-1234-1234-123412341234}" type="slidenum">
              <a:rPr lang="nl-BE" smtClean="0"/>
              <a:t>22</a:t>
            </a:fld>
            <a:endParaRPr lang="nl-BE"/>
          </a:p>
        </p:txBody>
      </p:sp>
    </p:spTree>
    <p:extLst>
      <p:ext uri="{BB962C8B-B14F-4D97-AF65-F5344CB8AC3E}">
        <p14:creationId xmlns:p14="http://schemas.microsoft.com/office/powerpoint/2010/main" val="185802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pic>
        <p:nvPicPr>
          <p:cNvPr id="548" name="Shape 548"/>
          <p:cNvPicPr preferRelativeResize="0"/>
          <p:nvPr/>
        </p:nvPicPr>
        <p:blipFill>
          <a:blip r:embed="rId3">
            <a:alphaModFix/>
          </a:blip>
          <a:stretch>
            <a:fillRect/>
          </a:stretch>
        </p:blipFill>
        <p:spPr>
          <a:xfrm>
            <a:off x="474675" y="0"/>
            <a:ext cx="5783724" cy="6617825"/>
          </a:xfrm>
          <a:prstGeom prst="rect">
            <a:avLst/>
          </a:prstGeom>
          <a:noFill/>
          <a:ln>
            <a:noFill/>
          </a:ln>
        </p:spPr>
      </p:pic>
      <p:sp>
        <p:nvSpPr>
          <p:cNvPr id="549" name="Shape 549"/>
          <p:cNvSpPr/>
          <p:nvPr/>
        </p:nvSpPr>
        <p:spPr>
          <a:xfrm>
            <a:off x="5972750" y="1808875"/>
            <a:ext cx="3096300" cy="2451000"/>
          </a:xfrm>
          <a:prstGeom prst="round2DiagRect">
            <a:avLst>
              <a:gd name="adj1" fmla="val 16667"/>
              <a:gd name="adj2" fmla="val 0"/>
            </a:avLst>
          </a:prstGeom>
          <a:solidFill>
            <a:schemeClr val="tx1">
              <a:lumMod val="40000"/>
              <a:lumOff val="60000"/>
            </a:schemeClr>
          </a:solidFill>
          <a:ln w="25400" cap="flat" cmpd="sng">
            <a:solidFill>
              <a:srgbClr val="4F6922"/>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SzPct val="25000"/>
              <a:buNone/>
            </a:pPr>
            <a:r>
              <a:rPr lang="nl-BE" sz="1800" b="1" dirty="0">
                <a:solidFill>
                  <a:schemeClr val="lt1"/>
                </a:solidFill>
                <a:latin typeface="Calibri"/>
                <a:ea typeface="Calibri"/>
                <a:cs typeface="Calibri"/>
                <a:sym typeface="Calibri"/>
              </a:rPr>
              <a:t>Beoordelingscriteria:</a:t>
            </a:r>
          </a:p>
          <a:p>
            <a:pPr marL="0" marR="0" lvl="0" indent="0" algn="l" rtl="0">
              <a:spcBef>
                <a:spcPts val="0"/>
              </a:spcBef>
              <a:buNone/>
            </a:pPr>
            <a:endParaRPr sz="1800" b="1" dirty="0">
              <a:solidFill>
                <a:schemeClr val="lt1"/>
              </a:solidFill>
              <a:latin typeface="Calibri"/>
              <a:ea typeface="Calibri"/>
              <a:cs typeface="Calibri"/>
              <a:sym typeface="Calibri"/>
            </a:endParaRPr>
          </a:p>
          <a:p>
            <a:pPr marL="0" marR="0" lvl="0" indent="0" algn="l" rtl="0">
              <a:spcBef>
                <a:spcPts val="0"/>
              </a:spcBef>
              <a:buSzPct val="25000"/>
              <a:buNone/>
            </a:pPr>
            <a:r>
              <a:rPr lang="nl-BE" sz="1800" b="1" dirty="0">
                <a:solidFill>
                  <a:schemeClr val="lt1"/>
                </a:solidFill>
                <a:latin typeface="Calibri"/>
                <a:ea typeface="Calibri"/>
                <a:cs typeface="Calibri"/>
                <a:sym typeface="Calibri"/>
              </a:rPr>
              <a:t>O Adequaatheid</a:t>
            </a:r>
          </a:p>
          <a:p>
            <a:pPr marL="0" marR="0" lvl="0" indent="0" algn="l" rtl="0">
              <a:spcBef>
                <a:spcPts val="0"/>
              </a:spcBef>
              <a:buSzPct val="25000"/>
              <a:buNone/>
            </a:pPr>
            <a:r>
              <a:rPr lang="nl-BE" sz="1800" b="1" dirty="0">
                <a:solidFill>
                  <a:schemeClr val="lt1"/>
                </a:solidFill>
                <a:latin typeface="Calibri"/>
                <a:ea typeface="Calibri"/>
                <a:cs typeface="Calibri"/>
                <a:sym typeface="Calibri"/>
              </a:rPr>
              <a:t>O Samenhang</a:t>
            </a:r>
          </a:p>
          <a:p>
            <a:pPr marL="0" marR="0" lvl="0" indent="0" algn="l" rtl="0">
              <a:spcBef>
                <a:spcPts val="0"/>
              </a:spcBef>
              <a:buSzPct val="25000"/>
              <a:buNone/>
            </a:pPr>
            <a:r>
              <a:rPr lang="nl-BE" sz="1800" b="1" dirty="0">
                <a:solidFill>
                  <a:schemeClr val="lt1"/>
                </a:solidFill>
                <a:latin typeface="Calibri"/>
                <a:ea typeface="Calibri"/>
                <a:cs typeface="Calibri"/>
                <a:sym typeface="Calibri"/>
              </a:rPr>
              <a:t>O Woordenschat</a:t>
            </a:r>
          </a:p>
          <a:p>
            <a:pPr marL="0" marR="0" lvl="0" indent="0" algn="l" rtl="0">
              <a:spcBef>
                <a:spcPts val="0"/>
              </a:spcBef>
              <a:buSzPct val="25000"/>
              <a:buNone/>
            </a:pPr>
            <a:r>
              <a:rPr lang="nl-BE" sz="1800" b="1" dirty="0">
                <a:solidFill>
                  <a:schemeClr val="lt1"/>
                </a:solidFill>
                <a:latin typeface="Calibri"/>
                <a:ea typeface="Calibri"/>
                <a:cs typeface="Calibri"/>
                <a:sym typeface="Calibri"/>
              </a:rPr>
              <a:t>O Spelling</a:t>
            </a:r>
          </a:p>
          <a:p>
            <a:pPr marL="0" marR="0" lvl="0" indent="0" algn="l" rtl="0">
              <a:spcBef>
                <a:spcPts val="0"/>
              </a:spcBef>
              <a:buSzPct val="25000"/>
              <a:buNone/>
            </a:pPr>
            <a:r>
              <a:rPr lang="nl-BE" sz="1800" b="1" dirty="0">
                <a:solidFill>
                  <a:schemeClr val="lt1"/>
                </a:solidFill>
                <a:latin typeface="Calibri"/>
                <a:ea typeface="Calibri"/>
                <a:cs typeface="Calibri"/>
                <a:sym typeface="Calibri"/>
              </a:rPr>
              <a:t>O Grammatica</a:t>
            </a:r>
          </a:p>
        </p:txBody>
      </p:sp>
    </p:spTree>
    <p:extLst>
      <p:ext uri="{BB962C8B-B14F-4D97-AF65-F5344CB8AC3E}">
        <p14:creationId xmlns:p14="http://schemas.microsoft.com/office/powerpoint/2010/main" val="3145948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pic>
        <p:nvPicPr>
          <p:cNvPr id="555" name="Shape 555"/>
          <p:cNvPicPr preferRelativeResize="0"/>
          <p:nvPr/>
        </p:nvPicPr>
        <p:blipFill>
          <a:blip r:embed="rId3">
            <a:alphaModFix/>
          </a:blip>
          <a:stretch>
            <a:fillRect/>
          </a:stretch>
        </p:blipFill>
        <p:spPr>
          <a:xfrm>
            <a:off x="1273149" y="549625"/>
            <a:ext cx="6597700" cy="5392350"/>
          </a:xfrm>
          <a:prstGeom prst="rect">
            <a:avLst/>
          </a:prstGeom>
          <a:noFill/>
          <a:ln>
            <a:noFill/>
          </a:ln>
        </p:spPr>
      </p:pic>
    </p:spTree>
    <p:extLst>
      <p:ext uri="{BB962C8B-B14F-4D97-AF65-F5344CB8AC3E}">
        <p14:creationId xmlns:p14="http://schemas.microsoft.com/office/powerpoint/2010/main" val="3988436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txBox="1">
            <a:spLocks noGrp="1"/>
          </p:cNvSpPr>
          <p:nvPr>
            <p:ph type="title"/>
          </p:nvPr>
        </p:nvSpPr>
        <p:spPr>
          <a:xfrm>
            <a:off x="702000" y="252000"/>
            <a:ext cx="7704000" cy="727200"/>
          </a:xfrm>
          <a:prstGeom prst="rect">
            <a:avLst/>
          </a:prstGeom>
          <a:noFill/>
          <a:ln>
            <a:noFill/>
          </a:ln>
        </p:spPr>
        <p:txBody>
          <a:bodyPr lIns="0" tIns="0" rIns="0" bIns="0" anchor="b" anchorCtr="0">
            <a:noAutofit/>
          </a:bodyPr>
          <a:lstStyle/>
          <a:p>
            <a:pPr marL="0" marR="0" lvl="0" indent="0" algn="l" rtl="0">
              <a:lnSpc>
                <a:spcPct val="82000"/>
              </a:lnSpc>
              <a:spcBef>
                <a:spcPts val="0"/>
              </a:spcBef>
              <a:buClr>
                <a:schemeClr val="accent1"/>
              </a:buClr>
              <a:buSzPct val="25000"/>
              <a:buFont typeface="Calibri"/>
              <a:buNone/>
            </a:pPr>
            <a:r>
              <a:rPr lang="nl-BE" dirty="0"/>
              <a:t>Score</a:t>
            </a:r>
            <a:r>
              <a:rPr lang="nl-BE" dirty="0">
                <a:sym typeface="Calibri"/>
              </a:rPr>
              <a:t>blad</a:t>
            </a:r>
          </a:p>
        </p:txBody>
      </p:sp>
      <p:pic>
        <p:nvPicPr>
          <p:cNvPr id="513" name="Shape 513"/>
          <p:cNvPicPr preferRelativeResize="0"/>
          <p:nvPr/>
        </p:nvPicPr>
        <p:blipFill rotWithShape="1">
          <a:blip r:embed="rId3">
            <a:alphaModFix/>
          </a:blip>
          <a:srcRect/>
          <a:stretch/>
        </p:blipFill>
        <p:spPr>
          <a:xfrm>
            <a:off x="3651621" y="188640"/>
            <a:ext cx="5324474" cy="6419850"/>
          </a:xfrm>
          <a:prstGeom prst="rect">
            <a:avLst/>
          </a:prstGeom>
          <a:noFill/>
          <a:ln>
            <a:noFill/>
          </a:ln>
        </p:spPr>
      </p:pic>
      <p:sp>
        <p:nvSpPr>
          <p:cNvPr id="514" name="Shape 514"/>
          <p:cNvSpPr txBox="1"/>
          <p:nvPr/>
        </p:nvSpPr>
        <p:spPr>
          <a:xfrm>
            <a:off x="6514973" y="979200"/>
            <a:ext cx="28803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4</a:t>
            </a:r>
          </a:p>
        </p:txBody>
      </p:sp>
      <p:sp>
        <p:nvSpPr>
          <p:cNvPr id="515" name="Shape 515"/>
          <p:cNvSpPr txBox="1"/>
          <p:nvPr/>
        </p:nvSpPr>
        <p:spPr>
          <a:xfrm>
            <a:off x="7740352" y="979200"/>
            <a:ext cx="43410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B2</a:t>
            </a:r>
          </a:p>
        </p:txBody>
      </p:sp>
      <p:sp>
        <p:nvSpPr>
          <p:cNvPr id="516" name="Shape 516"/>
          <p:cNvSpPr txBox="1"/>
          <p:nvPr/>
        </p:nvSpPr>
        <p:spPr>
          <a:xfrm>
            <a:off x="6326196" y="4070360"/>
            <a:ext cx="50405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16</a:t>
            </a:r>
          </a:p>
        </p:txBody>
      </p:sp>
      <p:sp>
        <p:nvSpPr>
          <p:cNvPr id="517" name="Shape 517"/>
          <p:cNvSpPr txBox="1"/>
          <p:nvPr/>
        </p:nvSpPr>
        <p:spPr>
          <a:xfrm>
            <a:off x="7507832" y="3964414"/>
            <a:ext cx="864095"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B1 3&amp;4</a:t>
            </a:r>
          </a:p>
        </p:txBody>
      </p:sp>
      <p:sp>
        <p:nvSpPr>
          <p:cNvPr id="518" name="Shape 518"/>
          <p:cNvSpPr txBox="1"/>
          <p:nvPr/>
        </p:nvSpPr>
        <p:spPr>
          <a:xfrm>
            <a:off x="4014566" y="4064019"/>
            <a:ext cx="28803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4</a:t>
            </a:r>
          </a:p>
        </p:txBody>
      </p:sp>
      <p:sp>
        <p:nvSpPr>
          <p:cNvPr id="519" name="Shape 519"/>
          <p:cNvSpPr txBox="1"/>
          <p:nvPr/>
        </p:nvSpPr>
        <p:spPr>
          <a:xfrm>
            <a:off x="4455192" y="4070360"/>
            <a:ext cx="28803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4</a:t>
            </a:r>
          </a:p>
        </p:txBody>
      </p:sp>
      <p:sp>
        <p:nvSpPr>
          <p:cNvPr id="520" name="Shape 520"/>
          <p:cNvSpPr txBox="1"/>
          <p:nvPr/>
        </p:nvSpPr>
        <p:spPr>
          <a:xfrm>
            <a:off x="4937996" y="4070360"/>
            <a:ext cx="28803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4</a:t>
            </a:r>
          </a:p>
        </p:txBody>
      </p:sp>
      <p:sp>
        <p:nvSpPr>
          <p:cNvPr id="521" name="Shape 521"/>
          <p:cNvSpPr txBox="1"/>
          <p:nvPr/>
        </p:nvSpPr>
        <p:spPr>
          <a:xfrm>
            <a:off x="5385769" y="4070360"/>
            <a:ext cx="28803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2</a:t>
            </a:r>
          </a:p>
        </p:txBody>
      </p:sp>
      <p:sp>
        <p:nvSpPr>
          <p:cNvPr id="522" name="Shape 522"/>
          <p:cNvSpPr txBox="1"/>
          <p:nvPr/>
        </p:nvSpPr>
        <p:spPr>
          <a:xfrm>
            <a:off x="5731846" y="4070360"/>
            <a:ext cx="28803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a:solidFill>
                  <a:schemeClr val="accent1"/>
                </a:solidFill>
                <a:latin typeface="Calibri"/>
                <a:ea typeface="Calibri"/>
                <a:cs typeface="Calibri"/>
                <a:sym typeface="Calibri"/>
              </a:rPr>
              <a:t>2</a:t>
            </a:r>
          </a:p>
        </p:txBody>
      </p:sp>
      <p:pic>
        <p:nvPicPr>
          <p:cNvPr id="523" name="Shape 523"/>
          <p:cNvPicPr preferRelativeResize="0"/>
          <p:nvPr/>
        </p:nvPicPr>
        <p:blipFill rotWithShape="1">
          <a:blip r:embed="rId4">
            <a:alphaModFix/>
          </a:blip>
          <a:srcRect/>
          <a:stretch/>
        </p:blipFill>
        <p:spPr>
          <a:xfrm>
            <a:off x="107893" y="4869158"/>
            <a:ext cx="3427638" cy="1504110"/>
          </a:xfrm>
          <a:prstGeom prst="rect">
            <a:avLst/>
          </a:prstGeom>
          <a:noFill/>
          <a:ln>
            <a:noFill/>
          </a:ln>
        </p:spPr>
      </p:pic>
      <p:sp>
        <p:nvSpPr>
          <p:cNvPr id="524" name="Shape 524"/>
          <p:cNvSpPr/>
          <p:nvPr/>
        </p:nvSpPr>
        <p:spPr>
          <a:xfrm>
            <a:off x="467543" y="5614069"/>
            <a:ext cx="162448" cy="298302"/>
          </a:xfrm>
          <a:prstGeom prst="mathMultiply">
            <a:avLst>
              <a:gd name="adj1" fmla="val 23520"/>
            </a:avLst>
          </a:prstGeom>
          <a:solidFill>
            <a:schemeClr val="accent1"/>
          </a:solidFill>
          <a:ln w="25400" cap="flat" cmpd="sng">
            <a:solidFill>
              <a:srgbClr val="4F6922"/>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cxnSp>
        <p:nvCxnSpPr>
          <p:cNvPr id="525" name="Shape 525"/>
          <p:cNvCxnSpPr/>
          <p:nvPr/>
        </p:nvCxnSpPr>
        <p:spPr>
          <a:xfrm>
            <a:off x="1187624" y="2996951"/>
            <a:ext cx="0" cy="1512167"/>
          </a:xfrm>
          <a:prstGeom prst="straightConnector1">
            <a:avLst/>
          </a:prstGeom>
          <a:noFill/>
          <a:ln w="38100" cap="flat" cmpd="sng">
            <a:solidFill>
              <a:srgbClr val="6A8F2A"/>
            </a:solidFill>
            <a:prstDash val="solid"/>
            <a:round/>
            <a:headEnd type="none" w="med" len="med"/>
            <a:tailEnd type="triangle" w="lg" len="lg"/>
          </a:ln>
        </p:spPr>
      </p:cxnSp>
      <p:sp>
        <p:nvSpPr>
          <p:cNvPr id="526" name="Shape 526"/>
          <p:cNvSpPr txBox="1"/>
          <p:nvPr/>
        </p:nvSpPr>
        <p:spPr>
          <a:xfrm>
            <a:off x="107893" y="2284896"/>
            <a:ext cx="3168351"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nl-BE" sz="1800" b="1" dirty="0">
                <a:solidFill>
                  <a:schemeClr val="tx2">
                    <a:lumMod val="10000"/>
                  </a:schemeClr>
                </a:solidFill>
                <a:latin typeface="Calibri"/>
                <a:ea typeface="Calibri"/>
                <a:cs typeface="Calibri"/>
                <a:sym typeface="Calibri"/>
              </a:rPr>
              <a:t>Besluit/doorverwijzing </a:t>
            </a:r>
            <a:r>
              <a:rPr lang="nl-BE" sz="1800" b="1" u="sng" dirty="0">
                <a:solidFill>
                  <a:schemeClr val="tx2">
                    <a:lumMod val="10000"/>
                  </a:schemeClr>
                </a:solidFill>
                <a:latin typeface="Calibri"/>
                <a:ea typeface="Calibri"/>
                <a:cs typeface="Calibri"/>
                <a:sym typeface="Calibri"/>
              </a:rPr>
              <a:t>schriftelijk</a:t>
            </a:r>
            <a:r>
              <a:rPr lang="nl-BE" sz="1800" b="1" dirty="0">
                <a:solidFill>
                  <a:schemeClr val="tx2">
                    <a:lumMod val="10000"/>
                  </a:schemeClr>
                </a:solidFill>
                <a:latin typeface="Calibri"/>
                <a:ea typeface="Calibri"/>
                <a:cs typeface="Calibri"/>
                <a:sym typeface="Calibri"/>
              </a:rPr>
              <a:t>: B1 3&amp;4</a:t>
            </a:r>
          </a:p>
        </p:txBody>
      </p:sp>
    </p:spTree>
    <p:extLst>
      <p:ext uri="{BB962C8B-B14F-4D97-AF65-F5344CB8AC3E}">
        <p14:creationId xmlns:p14="http://schemas.microsoft.com/office/powerpoint/2010/main" val="2523065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Oefenen </a:t>
            </a:r>
            <a:endParaRPr lang="nl-BE" dirty="0"/>
          </a:p>
        </p:txBody>
      </p:sp>
      <p:sp>
        <p:nvSpPr>
          <p:cNvPr id="3" name="Tijdelijke aanduiding voor tekst 2"/>
          <p:cNvSpPr>
            <a:spLocks noGrp="1"/>
          </p:cNvSpPr>
          <p:nvPr>
            <p:ph type="body" idx="1"/>
          </p:nvPr>
        </p:nvSpPr>
        <p:spPr/>
        <p:txBody>
          <a:bodyPr/>
          <a:lstStyle/>
          <a:p>
            <a:r>
              <a:rPr lang="nl-BE" dirty="0" smtClean="0"/>
              <a:t>Mondeling</a:t>
            </a:r>
          </a:p>
          <a:p>
            <a:r>
              <a:rPr lang="nl-BE" dirty="0" smtClean="0"/>
              <a:t>Schriftelijk</a:t>
            </a:r>
            <a:endParaRPr lang="nl-BE" dirty="0"/>
          </a:p>
        </p:txBody>
      </p:sp>
      <p:sp>
        <p:nvSpPr>
          <p:cNvPr id="4" name="Tijdelijke aanduiding voor dianummer 3"/>
          <p:cNvSpPr>
            <a:spLocks noGrp="1"/>
          </p:cNvSpPr>
          <p:nvPr>
            <p:ph type="sldNum" idx="4294967295"/>
          </p:nvPr>
        </p:nvSpPr>
        <p:spPr/>
        <p:txBody>
          <a:bodyPr/>
          <a:lstStyle/>
          <a:p>
            <a:pPr marL="0" lvl="0" indent="0" algn="r" rtl="0">
              <a:spcBef>
                <a:spcPts val="0"/>
              </a:spcBef>
              <a:spcAft>
                <a:spcPts val="0"/>
              </a:spcAft>
              <a:buNone/>
            </a:pPr>
            <a:fld id="{00000000-1234-1234-1234-123412341234}" type="slidenum">
              <a:rPr lang="nl-BE" smtClean="0"/>
              <a:t>26</a:t>
            </a:fld>
            <a:endParaRPr lang="nl-BE"/>
          </a:p>
        </p:txBody>
      </p:sp>
    </p:spTree>
    <p:extLst>
      <p:ext uri="{BB962C8B-B14F-4D97-AF65-F5344CB8AC3E}">
        <p14:creationId xmlns:p14="http://schemas.microsoft.com/office/powerpoint/2010/main" val="931885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Ontstaan </a:t>
            </a:r>
            <a:endParaRPr lang="nl-BE" dirty="0"/>
          </a:p>
        </p:txBody>
      </p:sp>
      <p:sp>
        <p:nvSpPr>
          <p:cNvPr id="3" name="Tijdelijke aanduiding voor inhoud 2"/>
          <p:cNvSpPr>
            <a:spLocks noGrp="1"/>
          </p:cNvSpPr>
          <p:nvPr>
            <p:ph idx="1"/>
          </p:nvPr>
        </p:nvSpPr>
        <p:spPr/>
        <p:txBody>
          <a:bodyPr>
            <a:normAutofit/>
          </a:bodyPr>
          <a:lstStyle/>
          <a:p>
            <a:r>
              <a:rPr lang="nl-BE" dirty="0" smtClean="0"/>
              <a:t>Uniforme werking Agentschappen/</a:t>
            </a:r>
            <a:r>
              <a:rPr lang="nl-BE" dirty="0" err="1" smtClean="0"/>
              <a:t>HvNB</a:t>
            </a:r>
            <a:r>
              <a:rPr lang="nl-BE" dirty="0"/>
              <a:t>, </a:t>
            </a:r>
            <a:r>
              <a:rPr lang="nl-BE" dirty="0" smtClean="0"/>
              <a:t>CVO</a:t>
            </a:r>
          </a:p>
          <a:p>
            <a:r>
              <a:rPr lang="nl-BE" dirty="0"/>
              <a:t>Gelijke behandeling kandidaat-cursisten in alle </a:t>
            </a:r>
            <a:r>
              <a:rPr lang="nl-BE" dirty="0" smtClean="0"/>
              <a:t>regio’s</a:t>
            </a:r>
          </a:p>
          <a:p>
            <a:r>
              <a:rPr lang="nl-BE" dirty="0"/>
              <a:t>Afstemming op (nieuwe) opleidingsprofielen </a:t>
            </a:r>
          </a:p>
          <a:p>
            <a:r>
              <a:rPr lang="nl-BE" dirty="0" smtClean="0"/>
              <a:t>Ontwikkeld samen met de CVO en een </a:t>
            </a:r>
            <a:r>
              <a:rPr lang="nl-BE" dirty="0" err="1" smtClean="0"/>
              <a:t>expertengroep</a:t>
            </a:r>
            <a:r>
              <a:rPr lang="nl-BE" dirty="0" smtClean="0"/>
              <a:t> en gevalideerd </a:t>
            </a:r>
          </a:p>
          <a:p>
            <a:endParaRPr lang="nl-BE" dirty="0" smtClean="0"/>
          </a:p>
          <a:p>
            <a:endParaRPr lang="nl-BE" dirty="0"/>
          </a:p>
          <a:p>
            <a:endParaRPr lang="nl-BE" dirty="0"/>
          </a:p>
        </p:txBody>
      </p:sp>
    </p:spTree>
    <p:extLst>
      <p:ext uri="{BB962C8B-B14F-4D97-AF65-F5344CB8AC3E}">
        <p14:creationId xmlns:p14="http://schemas.microsoft.com/office/powerpoint/2010/main" val="3815458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Plaats in </a:t>
            </a:r>
            <a:r>
              <a:rPr lang="nl-BE" dirty="0" smtClean="0"/>
              <a:t>de intake</a:t>
            </a:r>
            <a:endParaRPr lang="nl-BE" dirty="0"/>
          </a:p>
        </p:txBody>
      </p:sp>
      <p:graphicFrame>
        <p:nvGraphicFramePr>
          <p:cNvPr id="6" name="Diagram 5"/>
          <p:cNvGraphicFramePr/>
          <p:nvPr>
            <p:extLst>
              <p:ext uri="{D42A27DB-BD31-4B8C-83A1-F6EECF244321}">
                <p14:modId xmlns:p14="http://schemas.microsoft.com/office/powerpoint/2010/main" val="920955515"/>
              </p:ext>
            </p:extLst>
          </p:nvPr>
        </p:nvGraphicFramePr>
        <p:xfrm>
          <a:off x="702000" y="1180906"/>
          <a:ext cx="7931012" cy="52891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IJL-LINKS 3"/>
          <p:cNvSpPr/>
          <p:nvPr/>
        </p:nvSpPr>
        <p:spPr>
          <a:xfrm>
            <a:off x="6144407" y="3059073"/>
            <a:ext cx="468351" cy="594791"/>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87327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Plaats in de intake</a:t>
            </a:r>
          </a:p>
        </p:txBody>
      </p:sp>
      <p:sp>
        <p:nvSpPr>
          <p:cNvPr id="3" name="Tijdelijke aanduiding voor inhoud 2"/>
          <p:cNvSpPr>
            <a:spLocks noGrp="1"/>
          </p:cNvSpPr>
          <p:nvPr>
            <p:ph idx="1"/>
          </p:nvPr>
        </p:nvSpPr>
        <p:spPr/>
        <p:txBody>
          <a:bodyPr/>
          <a:lstStyle/>
          <a:p>
            <a:pPr marL="90000" lvl="1" indent="-1099" algn="ctr">
              <a:spcBef>
                <a:spcPts val="1400"/>
              </a:spcBef>
              <a:spcAft>
                <a:spcPts val="0"/>
              </a:spcAft>
              <a:buSzPct val="25000"/>
              <a:buNone/>
            </a:pPr>
            <a:r>
              <a:rPr lang="nl-BE" sz="2400" dirty="0"/>
              <a:t>Bepalen</a:t>
            </a:r>
            <a:r>
              <a:rPr lang="nl-BE" sz="2400" b="1" dirty="0"/>
              <a:t> </a:t>
            </a:r>
            <a:r>
              <a:rPr lang="nl-BE" sz="2400" b="1" u="sng" dirty="0"/>
              <a:t>INSTAP</a:t>
            </a:r>
            <a:r>
              <a:rPr lang="nl-BE" sz="2400" b="1" dirty="0"/>
              <a:t>NIVEAU </a:t>
            </a:r>
            <a:r>
              <a:rPr lang="nl-BE" sz="2400" dirty="0"/>
              <a:t>-&gt; cursus NT2 bij CVO</a:t>
            </a:r>
          </a:p>
          <a:p>
            <a:pPr marL="90000" lvl="1" indent="-1099" algn="ctr">
              <a:spcBef>
                <a:spcPts val="1400"/>
              </a:spcBef>
              <a:spcAft>
                <a:spcPts val="0"/>
              </a:spcAft>
              <a:buSzPct val="25000"/>
              <a:buNone/>
            </a:pPr>
            <a:r>
              <a:rPr lang="nl-BE" sz="2400" dirty="0"/>
              <a:t>≠ behaald niveau!</a:t>
            </a:r>
          </a:p>
          <a:p>
            <a:pPr marL="457200" lvl="1" indent="0">
              <a:buNone/>
            </a:pPr>
            <a:r>
              <a:rPr lang="nl-BE" sz="2400" dirty="0" smtClean="0"/>
              <a:t>	</a:t>
            </a:r>
          </a:p>
          <a:p>
            <a:pPr marL="457200" lvl="1" indent="0">
              <a:buNone/>
            </a:pPr>
            <a:endParaRPr lang="nl-BE" sz="2400" dirty="0"/>
          </a:p>
          <a:p>
            <a:pPr marL="457200" lvl="1" indent="0">
              <a:buNone/>
            </a:pPr>
            <a:r>
              <a:rPr lang="nl-BE" sz="2400" dirty="0" smtClean="0"/>
              <a:t>	Doelpubliek</a:t>
            </a:r>
            <a:endParaRPr lang="nl-BE" sz="2400" dirty="0"/>
          </a:p>
          <a:p>
            <a:pPr lvl="2"/>
            <a:r>
              <a:rPr lang="nl-BE" strike="sngStrike" dirty="0" err="1" smtClean="0"/>
              <a:t>Ligo</a:t>
            </a:r>
            <a:r>
              <a:rPr lang="nl-BE" strike="sngStrike" dirty="0" smtClean="0"/>
              <a:t>-cursisten</a:t>
            </a:r>
            <a:endParaRPr lang="nl-BE" strike="sngStrike" dirty="0"/>
          </a:p>
          <a:p>
            <a:pPr lvl="2"/>
            <a:r>
              <a:rPr lang="nl-BE" u="sng" dirty="0"/>
              <a:t>CVO</a:t>
            </a:r>
            <a:r>
              <a:rPr lang="nl-BE" dirty="0"/>
              <a:t>-cursisten met voorkennis Nederlands</a:t>
            </a:r>
            <a:endParaRPr lang="nl-BE" u="sng" dirty="0"/>
          </a:p>
          <a:p>
            <a:endParaRPr lang="nl-BE" dirty="0"/>
          </a:p>
        </p:txBody>
      </p:sp>
    </p:spTree>
    <p:extLst>
      <p:ext uri="{BB962C8B-B14F-4D97-AF65-F5344CB8AC3E}">
        <p14:creationId xmlns:p14="http://schemas.microsoft.com/office/powerpoint/2010/main" val="1347966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Wie neemt de toetsen af?</a:t>
            </a:r>
            <a:endParaRPr lang="nl-BE" dirty="0"/>
          </a:p>
        </p:txBody>
      </p:sp>
      <p:sp>
        <p:nvSpPr>
          <p:cNvPr id="3" name="Tijdelijke aanduiding voor tekst 2"/>
          <p:cNvSpPr>
            <a:spLocks noGrp="1"/>
          </p:cNvSpPr>
          <p:nvPr>
            <p:ph type="body" idx="1"/>
          </p:nvPr>
        </p:nvSpPr>
        <p:spPr/>
        <p:txBody>
          <a:bodyPr>
            <a:normAutofit/>
          </a:bodyPr>
          <a:lstStyle/>
          <a:p>
            <a:pPr marL="88900" lvl="1" indent="0">
              <a:lnSpc>
                <a:spcPct val="93000"/>
              </a:lnSpc>
              <a:spcBef>
                <a:spcPts val="1400"/>
              </a:spcBef>
              <a:buClr>
                <a:schemeClr val="accent1"/>
              </a:buClr>
              <a:buSzPct val="85000"/>
              <a:buNone/>
            </a:pPr>
            <a:r>
              <a:rPr lang="nl-BE" sz="3200" dirty="0">
                <a:solidFill>
                  <a:srgbClr val="F05A41"/>
                </a:solidFill>
                <a:sym typeface="Calibri"/>
              </a:rPr>
              <a:t>AgII, HvN Brussel, In-Gent, Atlas: consulenten Nederlands leren</a:t>
            </a:r>
            <a:endParaRPr lang="nl-BE" sz="3200" dirty="0">
              <a:solidFill>
                <a:srgbClr val="F05A41"/>
              </a:solidFill>
            </a:endParaRPr>
          </a:p>
          <a:p>
            <a:pPr marL="88900" lvl="1" indent="0">
              <a:lnSpc>
                <a:spcPct val="93000"/>
              </a:lnSpc>
              <a:spcBef>
                <a:spcPts val="1400"/>
              </a:spcBef>
              <a:buClr>
                <a:schemeClr val="accent1"/>
              </a:buClr>
              <a:buSzPct val="85000"/>
              <a:buNone/>
            </a:pPr>
            <a:r>
              <a:rPr lang="nl-BE" sz="2400" dirty="0">
                <a:sym typeface="Wingdings" panose="05000000000000000000" pitchFamily="2" charset="2"/>
              </a:rPr>
              <a:t>Opleiding </a:t>
            </a:r>
          </a:p>
          <a:p>
            <a:pPr marL="88900" lvl="1" indent="0">
              <a:lnSpc>
                <a:spcPct val="93000"/>
              </a:lnSpc>
              <a:spcBef>
                <a:spcPts val="1400"/>
              </a:spcBef>
              <a:buClr>
                <a:schemeClr val="accent1"/>
              </a:buClr>
              <a:buSzPct val="85000"/>
              <a:buNone/>
            </a:pPr>
            <a:r>
              <a:rPr lang="nl-BE" sz="2400" dirty="0" smtClean="0">
                <a:sym typeface="Wingdings" panose="05000000000000000000" pitchFamily="2" charset="2"/>
              </a:rPr>
              <a:t>Handleiding</a:t>
            </a:r>
          </a:p>
          <a:p>
            <a:pPr marL="88900" lvl="1" indent="0">
              <a:lnSpc>
                <a:spcPct val="93000"/>
              </a:lnSpc>
              <a:spcBef>
                <a:spcPts val="1400"/>
              </a:spcBef>
              <a:buClr>
                <a:schemeClr val="accent1"/>
              </a:buClr>
              <a:buSzPct val="85000"/>
              <a:buNone/>
            </a:pPr>
            <a:r>
              <a:rPr lang="nl-BE" sz="2400" dirty="0" smtClean="0">
                <a:sym typeface="Wingdings" panose="05000000000000000000" pitchFamily="2" charset="2"/>
              </a:rPr>
              <a:t>Deontologische </a:t>
            </a:r>
            <a:r>
              <a:rPr lang="nl-BE" sz="2400" dirty="0">
                <a:sym typeface="Wingdings" panose="05000000000000000000" pitchFamily="2" charset="2"/>
              </a:rPr>
              <a:t>code</a:t>
            </a:r>
            <a:endParaRPr lang="nl" sz="2400" dirty="0"/>
          </a:p>
          <a:p>
            <a:pPr marL="88900" lvl="1" indent="0">
              <a:spcBef>
                <a:spcPts val="1400"/>
              </a:spcBef>
              <a:buNone/>
            </a:pPr>
            <a:r>
              <a:rPr lang="nl-BE" sz="3200" dirty="0" smtClean="0">
                <a:solidFill>
                  <a:srgbClr val="F05A41"/>
                </a:solidFill>
              </a:rPr>
              <a:t>CVO</a:t>
            </a:r>
            <a:r>
              <a:rPr lang="nl-BE" sz="3200" dirty="0">
                <a:solidFill>
                  <a:srgbClr val="F05A41"/>
                </a:solidFill>
              </a:rPr>
              <a:t>: trajectbegeleiders/docenten NT2 </a:t>
            </a:r>
          </a:p>
          <a:p>
            <a:pPr marL="88900" lvl="1" indent="0">
              <a:lnSpc>
                <a:spcPct val="93000"/>
              </a:lnSpc>
              <a:spcBef>
                <a:spcPts val="1400"/>
              </a:spcBef>
              <a:buClr>
                <a:schemeClr val="accent1"/>
              </a:buClr>
              <a:buSzPct val="85000"/>
              <a:buNone/>
            </a:pPr>
            <a:r>
              <a:rPr lang="nl-BE" sz="2400" dirty="0">
                <a:sym typeface="Wingdings" panose="05000000000000000000" pitchFamily="2" charset="2"/>
              </a:rPr>
              <a:t>Opleiding </a:t>
            </a:r>
          </a:p>
          <a:p>
            <a:pPr marL="88900" lvl="1" indent="0">
              <a:lnSpc>
                <a:spcPct val="93000"/>
              </a:lnSpc>
              <a:spcBef>
                <a:spcPts val="1400"/>
              </a:spcBef>
              <a:buClr>
                <a:schemeClr val="accent1"/>
              </a:buClr>
              <a:buSzPct val="85000"/>
              <a:buNone/>
            </a:pPr>
            <a:r>
              <a:rPr lang="nl-BE" sz="2400" dirty="0">
                <a:sym typeface="Wingdings" panose="05000000000000000000" pitchFamily="2" charset="2"/>
              </a:rPr>
              <a:t>Handleiding </a:t>
            </a:r>
          </a:p>
          <a:p>
            <a:pPr marL="88900" lvl="1" indent="0">
              <a:lnSpc>
                <a:spcPct val="93000"/>
              </a:lnSpc>
              <a:spcBef>
                <a:spcPts val="1400"/>
              </a:spcBef>
              <a:buClr>
                <a:schemeClr val="accent1"/>
              </a:buClr>
              <a:buSzPct val="85000"/>
              <a:buNone/>
            </a:pPr>
            <a:endParaRPr lang="nl-BE" sz="2400" dirty="0">
              <a:sym typeface="Wingdings" panose="05000000000000000000" pitchFamily="2" charset="2"/>
            </a:endParaRPr>
          </a:p>
          <a:p>
            <a:endParaRPr lang="nl-BE" dirty="0"/>
          </a:p>
        </p:txBody>
      </p:sp>
      <p:sp>
        <p:nvSpPr>
          <p:cNvPr id="4" name="Tijdelijke aanduiding voor dianummer 3"/>
          <p:cNvSpPr>
            <a:spLocks noGrp="1"/>
          </p:cNvSpPr>
          <p:nvPr>
            <p:ph type="sldNum" idx="4294967295"/>
          </p:nvPr>
        </p:nvSpPr>
        <p:spPr/>
        <p:txBody>
          <a:bodyPr/>
          <a:lstStyle/>
          <a:p>
            <a:pPr marL="0" lvl="0" indent="0" algn="r" rtl="0">
              <a:spcBef>
                <a:spcPts val="0"/>
              </a:spcBef>
              <a:spcAft>
                <a:spcPts val="0"/>
              </a:spcAft>
              <a:buNone/>
            </a:pPr>
            <a:fld id="{00000000-1234-1234-1234-123412341234}" type="slidenum">
              <a:rPr lang="nl-BE" smtClean="0"/>
              <a:t>6</a:t>
            </a:fld>
            <a:endParaRPr lang="nl-BE"/>
          </a:p>
        </p:txBody>
      </p:sp>
    </p:spTree>
    <p:extLst>
      <p:ext uri="{BB962C8B-B14F-4D97-AF65-F5344CB8AC3E}">
        <p14:creationId xmlns:p14="http://schemas.microsoft.com/office/powerpoint/2010/main" val="1130999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Structuur </a:t>
            </a:r>
          </a:p>
        </p:txBody>
      </p:sp>
      <p:graphicFrame>
        <p:nvGraphicFramePr>
          <p:cNvPr id="6" name="Diagram 5"/>
          <p:cNvGraphicFramePr/>
          <p:nvPr>
            <p:extLst>
              <p:ext uri="{D42A27DB-BD31-4B8C-83A1-F6EECF244321}">
                <p14:modId xmlns:p14="http://schemas.microsoft.com/office/powerpoint/2010/main" val="452725604"/>
              </p:ext>
            </p:extLst>
          </p:nvPr>
        </p:nvGraphicFramePr>
        <p:xfrm>
          <a:off x="820271" y="1396999"/>
          <a:ext cx="6799729" cy="4842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Rechte verbindingslijn 7"/>
          <p:cNvCxnSpPr/>
          <p:nvPr/>
        </p:nvCxnSpPr>
        <p:spPr>
          <a:xfrm>
            <a:off x="4262718" y="1237129"/>
            <a:ext cx="13447" cy="5002305"/>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Min 13"/>
          <p:cNvSpPr/>
          <p:nvPr/>
        </p:nvSpPr>
        <p:spPr>
          <a:xfrm>
            <a:off x="302523" y="2089522"/>
            <a:ext cx="4397256" cy="1443318"/>
          </a:xfrm>
          <a:prstGeom prst="mathMinus">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Eerste mondelinge inschatting</a:t>
            </a:r>
          </a:p>
        </p:txBody>
      </p:sp>
      <p:sp>
        <p:nvSpPr>
          <p:cNvPr id="15" name="Min 14"/>
          <p:cNvSpPr/>
          <p:nvPr/>
        </p:nvSpPr>
        <p:spPr>
          <a:xfrm>
            <a:off x="3825658" y="2099980"/>
            <a:ext cx="4397256" cy="1443318"/>
          </a:xfrm>
          <a:prstGeom prst="mathMinus">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Eerste schriftelijke inschatting</a:t>
            </a:r>
          </a:p>
        </p:txBody>
      </p:sp>
    </p:spTree>
    <p:extLst>
      <p:ext uri="{BB962C8B-B14F-4D97-AF65-F5344CB8AC3E}">
        <p14:creationId xmlns:p14="http://schemas.microsoft.com/office/powerpoint/2010/main" val="1259056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702000" y="252000"/>
            <a:ext cx="7902448" cy="1016760"/>
          </a:xfrm>
          <a:prstGeom prst="rect">
            <a:avLst/>
          </a:prstGeom>
          <a:noFill/>
          <a:ln>
            <a:noFill/>
          </a:ln>
        </p:spPr>
        <p:txBody>
          <a:bodyPr lIns="0" tIns="0" rIns="0" bIns="0" anchor="b" anchorCtr="0">
            <a:noAutofit/>
          </a:bodyPr>
          <a:lstStyle/>
          <a:p>
            <a:pPr marL="0" marR="0" lvl="0" indent="0" rtl="0">
              <a:lnSpc>
                <a:spcPct val="82000"/>
              </a:lnSpc>
              <a:spcBef>
                <a:spcPts val="0"/>
              </a:spcBef>
              <a:buClr>
                <a:schemeClr val="accent1"/>
              </a:buClr>
              <a:buSzPct val="25000"/>
              <a:buFont typeface="Calibri"/>
              <a:buNone/>
            </a:pPr>
            <a:r>
              <a:rPr lang="nl-BE" dirty="0"/>
              <a:t>Structuur </a:t>
            </a:r>
            <a:endParaRPr lang="nl-BE" sz="4600" b="1" i="0" u="none" strike="noStrike" cap="none" dirty="0">
              <a:solidFill>
                <a:schemeClr val="accent1"/>
              </a:solidFill>
              <a:latin typeface="Calibri"/>
              <a:ea typeface="Calibri"/>
              <a:cs typeface="Calibri"/>
              <a:sym typeface="Calibri"/>
            </a:endParaRPr>
          </a:p>
        </p:txBody>
      </p:sp>
      <p:graphicFrame>
        <p:nvGraphicFramePr>
          <p:cNvPr id="121" name="Shape 121"/>
          <p:cNvGraphicFramePr/>
          <p:nvPr>
            <p:extLst>
              <p:ext uri="{D42A27DB-BD31-4B8C-83A1-F6EECF244321}">
                <p14:modId xmlns:p14="http://schemas.microsoft.com/office/powerpoint/2010/main" val="2179744040"/>
              </p:ext>
            </p:extLst>
          </p:nvPr>
        </p:nvGraphicFramePr>
        <p:xfrm>
          <a:off x="255495" y="1613647"/>
          <a:ext cx="8673352" cy="2427960"/>
        </p:xfrm>
        <a:graphic>
          <a:graphicData uri="http://schemas.openxmlformats.org/drawingml/2006/table">
            <a:tbl>
              <a:tblPr firstRow="1" bandRow="1">
                <a:noFill/>
              </a:tblPr>
              <a:tblGrid>
                <a:gridCol w="4336676">
                  <a:extLst>
                    <a:ext uri="{9D8B030D-6E8A-4147-A177-3AD203B41FA5}">
                      <a16:colId xmlns:a16="http://schemas.microsoft.com/office/drawing/2014/main" val="20000"/>
                    </a:ext>
                  </a:extLst>
                </a:gridCol>
                <a:gridCol w="4336676">
                  <a:extLst>
                    <a:ext uri="{9D8B030D-6E8A-4147-A177-3AD203B41FA5}">
                      <a16:colId xmlns:a16="http://schemas.microsoft.com/office/drawing/2014/main" val="20001"/>
                    </a:ext>
                  </a:extLst>
                </a:gridCol>
              </a:tblGrid>
              <a:tr h="420667">
                <a:tc>
                  <a:txBody>
                    <a:bodyPr/>
                    <a:lstStyle/>
                    <a:p>
                      <a:pPr marL="0" marR="0" lvl="0" indent="0" algn="l" rtl="0">
                        <a:spcBef>
                          <a:spcPts val="0"/>
                        </a:spcBef>
                        <a:buSzPct val="25000"/>
                        <a:buNone/>
                      </a:pPr>
                      <a:r>
                        <a:rPr lang="nl-BE" sz="2400" b="1" kern="1200" baseline="0" dirty="0">
                          <a:solidFill>
                            <a:srgbClr val="F05A41"/>
                          </a:solidFill>
                          <a:latin typeface="Arial" pitchFamily="34" charset="0"/>
                          <a:ea typeface="+mn-ea"/>
                          <a:cs typeface="+mn-cs"/>
                        </a:rPr>
                        <a:t>Optie 1</a:t>
                      </a:r>
                    </a:p>
                  </a:txBody>
                  <a:tcPr marL="91450" marR="91450" marT="45725" marB="45725"/>
                </a:tc>
                <a:tc>
                  <a:txBody>
                    <a:bodyPr/>
                    <a:lstStyle/>
                    <a:p>
                      <a:pPr marL="0" marR="0" lvl="0" indent="0" algn="l" rtl="0">
                        <a:spcBef>
                          <a:spcPts val="0"/>
                        </a:spcBef>
                        <a:buSzPct val="25000"/>
                        <a:buNone/>
                      </a:pPr>
                      <a:r>
                        <a:rPr lang="nl-BE" sz="2400" b="1" kern="1200" baseline="0" dirty="0">
                          <a:solidFill>
                            <a:srgbClr val="F05A41"/>
                          </a:solidFill>
                          <a:latin typeface="Arial" pitchFamily="34" charset="0"/>
                          <a:ea typeface="+mn-ea"/>
                          <a:cs typeface="+mn-cs"/>
                        </a:rPr>
                        <a:t>Optie 2</a:t>
                      </a:r>
                    </a:p>
                  </a:txBody>
                  <a:tcPr marL="91450" marR="91450" marT="45725" marB="45725"/>
                </a:tc>
                <a:extLst>
                  <a:ext uri="{0D108BD9-81ED-4DB2-BD59-A6C34878D82A}">
                    <a16:rowId xmlns:a16="http://schemas.microsoft.com/office/drawing/2014/main" val="10000"/>
                  </a:ext>
                </a:extLst>
              </a:tr>
              <a:tr h="1970750">
                <a:tc>
                  <a:txBody>
                    <a:bodyPr/>
                    <a:lstStyle/>
                    <a:p>
                      <a:pPr marL="0" marR="0" lvl="0" indent="0" algn="l" rtl="0">
                        <a:spcBef>
                          <a:spcPts val="0"/>
                        </a:spcBef>
                        <a:buClr>
                          <a:schemeClr val="dk1"/>
                        </a:buClr>
                        <a:buSzPct val="100000"/>
                        <a:buFont typeface="Calibri"/>
                        <a:buNone/>
                      </a:pPr>
                      <a:r>
                        <a:rPr lang="nl-BE" sz="1800" dirty="0">
                          <a:solidFill>
                            <a:schemeClr val="bg1">
                              <a:lumMod val="50000"/>
                            </a:schemeClr>
                          </a:solidFill>
                          <a:latin typeface="Arial" panose="020B0604020202020204" pitchFamily="34" charset="0"/>
                          <a:cs typeface="Arial" panose="020B0604020202020204" pitchFamily="34" charset="0"/>
                        </a:rPr>
                        <a:t>Eerste inschatting mondeling</a:t>
                      </a:r>
                    </a:p>
                    <a:p>
                      <a:pPr marL="0" marR="0" lvl="0" indent="0" algn="l" rtl="0">
                        <a:spcBef>
                          <a:spcPts val="0"/>
                        </a:spcBef>
                        <a:buClr>
                          <a:schemeClr val="dk1"/>
                        </a:buClr>
                        <a:buSzPct val="100000"/>
                        <a:buFont typeface="Calibri"/>
                        <a:buNone/>
                      </a:pPr>
                      <a:r>
                        <a:rPr lang="nl-BE" sz="1800" dirty="0">
                          <a:solidFill>
                            <a:schemeClr val="bg1">
                              <a:lumMod val="50000"/>
                            </a:schemeClr>
                          </a:solidFill>
                          <a:latin typeface="Arial" panose="020B0604020202020204" pitchFamily="34" charset="0"/>
                          <a:cs typeface="Arial" panose="020B0604020202020204" pitchFamily="34" charset="0"/>
                        </a:rPr>
                        <a:t>Instaptoets mondelinge interactie/spreken</a:t>
                      </a:r>
                    </a:p>
                    <a:p>
                      <a:pPr marL="0" marR="0" lvl="0" indent="0" algn="l" rtl="0">
                        <a:spcBef>
                          <a:spcPts val="0"/>
                        </a:spcBef>
                        <a:buClr>
                          <a:schemeClr val="accent1"/>
                        </a:buClr>
                        <a:buSzPct val="100000"/>
                        <a:buFont typeface="Calibri"/>
                        <a:buNone/>
                      </a:pPr>
                      <a:r>
                        <a:rPr lang="nl-BE" sz="1800" b="1" u="sng" dirty="0">
                          <a:solidFill>
                            <a:schemeClr val="bg1">
                              <a:lumMod val="50000"/>
                            </a:schemeClr>
                          </a:solidFill>
                          <a:latin typeface="Arial" panose="020B0604020202020204" pitchFamily="34" charset="0"/>
                          <a:cs typeface="Arial" panose="020B0604020202020204" pitchFamily="34" charset="0"/>
                        </a:rPr>
                        <a:t>Instaptoets luisteren</a:t>
                      </a:r>
                    </a:p>
                    <a:p>
                      <a:pPr marL="0" marR="0" lvl="0" indent="0" algn="l" rtl="0">
                        <a:spcBef>
                          <a:spcPts val="0"/>
                        </a:spcBef>
                        <a:buClr>
                          <a:schemeClr val="dk1"/>
                        </a:buClr>
                        <a:buSzPct val="100000"/>
                        <a:buFont typeface="Calibri"/>
                        <a:buNone/>
                      </a:pPr>
                      <a:r>
                        <a:rPr lang="nl-BE" sz="1800" dirty="0">
                          <a:solidFill>
                            <a:schemeClr val="bg1">
                              <a:lumMod val="50000"/>
                            </a:schemeClr>
                          </a:solidFill>
                          <a:latin typeface="Arial" panose="020B0604020202020204" pitchFamily="34" charset="0"/>
                          <a:cs typeface="Arial" panose="020B0604020202020204" pitchFamily="34" charset="0"/>
                        </a:rPr>
                        <a:t>Eerste inschatting schriftelijk</a:t>
                      </a:r>
                    </a:p>
                    <a:p>
                      <a:pPr marL="0" marR="0" lvl="0" indent="0" algn="l" rtl="0">
                        <a:spcBef>
                          <a:spcPts val="0"/>
                        </a:spcBef>
                        <a:buClr>
                          <a:schemeClr val="dk1"/>
                        </a:buClr>
                        <a:buSzPct val="100000"/>
                        <a:buFont typeface="Calibri"/>
                        <a:buNone/>
                      </a:pPr>
                      <a:r>
                        <a:rPr lang="nl-BE" sz="1800" dirty="0">
                          <a:solidFill>
                            <a:schemeClr val="bg1">
                              <a:lumMod val="50000"/>
                            </a:schemeClr>
                          </a:solidFill>
                          <a:latin typeface="Arial" panose="020B0604020202020204" pitchFamily="34" charset="0"/>
                          <a:cs typeface="Arial" panose="020B0604020202020204" pitchFamily="34" charset="0"/>
                        </a:rPr>
                        <a:t>Instaptoets schrijven (versie </a:t>
                      </a:r>
                      <a:r>
                        <a:rPr lang="nl-BE" sz="1800" dirty="0" smtClean="0">
                          <a:solidFill>
                            <a:schemeClr val="bg1">
                              <a:lumMod val="50000"/>
                            </a:schemeClr>
                          </a:solidFill>
                          <a:latin typeface="Arial" panose="020B0604020202020204" pitchFamily="34" charset="0"/>
                          <a:cs typeface="Arial" panose="020B0604020202020204" pitchFamily="34" charset="0"/>
                        </a:rPr>
                        <a:t>A/B/C/D)</a:t>
                      </a:r>
                      <a:endParaRPr lang="nl-BE" sz="1800" dirty="0">
                        <a:solidFill>
                          <a:schemeClr val="bg1">
                            <a:lumMod val="50000"/>
                          </a:schemeClr>
                        </a:solidFill>
                        <a:latin typeface="Arial" panose="020B0604020202020204" pitchFamily="34" charset="0"/>
                        <a:cs typeface="Arial" panose="020B0604020202020204" pitchFamily="34" charset="0"/>
                      </a:endParaRPr>
                    </a:p>
                  </a:txBody>
                  <a:tcPr marL="91450" marR="91450" marT="45725" marB="45725"/>
                </a:tc>
                <a:tc>
                  <a:txBody>
                    <a:bodyPr/>
                    <a:lstStyle/>
                    <a:p>
                      <a:pPr marL="0" marR="0" lvl="0" indent="0" algn="l" rtl="0">
                        <a:spcBef>
                          <a:spcPts val="0"/>
                        </a:spcBef>
                        <a:buClr>
                          <a:schemeClr val="dk1"/>
                        </a:buClr>
                        <a:buSzPct val="100000"/>
                        <a:buFont typeface="Calibri"/>
                        <a:buNone/>
                      </a:pPr>
                      <a:r>
                        <a:rPr lang="nl-BE" sz="1800" dirty="0">
                          <a:solidFill>
                            <a:schemeClr val="bg1">
                              <a:lumMod val="50000"/>
                            </a:schemeClr>
                          </a:solidFill>
                          <a:latin typeface="Arial" panose="020B0604020202020204" pitchFamily="34" charset="0"/>
                          <a:cs typeface="Arial" panose="020B0604020202020204" pitchFamily="34" charset="0"/>
                        </a:rPr>
                        <a:t>Eerste inschatting mondeling</a:t>
                      </a:r>
                    </a:p>
                    <a:p>
                      <a:pPr marL="0" marR="0" lvl="0" indent="0" algn="l" rtl="0">
                        <a:spcBef>
                          <a:spcPts val="0"/>
                        </a:spcBef>
                        <a:buClr>
                          <a:schemeClr val="dk1"/>
                        </a:buClr>
                        <a:buSzPct val="100000"/>
                        <a:buFont typeface="Calibri"/>
                        <a:buNone/>
                      </a:pPr>
                      <a:r>
                        <a:rPr lang="nl-BE" sz="1800" dirty="0">
                          <a:solidFill>
                            <a:schemeClr val="bg1">
                              <a:lumMod val="50000"/>
                            </a:schemeClr>
                          </a:solidFill>
                          <a:latin typeface="Arial" panose="020B0604020202020204" pitchFamily="34" charset="0"/>
                          <a:cs typeface="Arial" panose="020B0604020202020204" pitchFamily="34" charset="0"/>
                        </a:rPr>
                        <a:t>Instaptoets mondelinge interactie/spreken</a:t>
                      </a:r>
                    </a:p>
                    <a:p>
                      <a:pPr marL="0" marR="0" lvl="0" indent="0" algn="l" rtl="0">
                        <a:spcBef>
                          <a:spcPts val="0"/>
                        </a:spcBef>
                        <a:buClr>
                          <a:schemeClr val="dk1"/>
                        </a:buClr>
                        <a:buSzPct val="100000"/>
                        <a:buFont typeface="Calibri"/>
                        <a:buNone/>
                      </a:pPr>
                      <a:r>
                        <a:rPr lang="nl-BE" sz="1800" dirty="0">
                          <a:solidFill>
                            <a:schemeClr val="bg1">
                              <a:lumMod val="50000"/>
                            </a:schemeClr>
                          </a:solidFill>
                          <a:latin typeface="Arial" panose="020B0604020202020204" pitchFamily="34" charset="0"/>
                          <a:cs typeface="Arial" panose="020B0604020202020204" pitchFamily="34" charset="0"/>
                        </a:rPr>
                        <a:t>Eerste inschatting schriftelijk</a:t>
                      </a:r>
                    </a:p>
                    <a:p>
                      <a:pPr marL="0" marR="0" lvl="0" indent="0" algn="l" rtl="0">
                        <a:spcBef>
                          <a:spcPts val="0"/>
                        </a:spcBef>
                        <a:spcAft>
                          <a:spcPts val="0"/>
                        </a:spcAft>
                        <a:buClr>
                          <a:schemeClr val="dk1"/>
                        </a:buClr>
                        <a:buSzPct val="100000"/>
                        <a:buFont typeface="Calibri"/>
                        <a:buNone/>
                      </a:pPr>
                      <a:r>
                        <a:rPr lang="nl-BE" sz="1800" dirty="0">
                          <a:solidFill>
                            <a:schemeClr val="bg1">
                              <a:lumMod val="50000"/>
                            </a:schemeClr>
                          </a:solidFill>
                          <a:latin typeface="Arial" panose="020B0604020202020204" pitchFamily="34" charset="0"/>
                          <a:cs typeface="Arial" panose="020B0604020202020204" pitchFamily="34" charset="0"/>
                        </a:rPr>
                        <a:t>Instaptoets schrijven (versie </a:t>
                      </a:r>
                      <a:r>
                        <a:rPr lang="nl-BE" sz="1800" dirty="0" smtClean="0">
                          <a:solidFill>
                            <a:schemeClr val="bg1">
                              <a:lumMod val="50000"/>
                            </a:schemeClr>
                          </a:solidFill>
                          <a:latin typeface="Arial" panose="020B0604020202020204" pitchFamily="34" charset="0"/>
                          <a:cs typeface="Arial" panose="020B0604020202020204" pitchFamily="34" charset="0"/>
                        </a:rPr>
                        <a:t>A/B/C/D)</a:t>
                      </a:r>
                      <a:endParaRPr lang="nl-BE" sz="1800" dirty="0">
                        <a:solidFill>
                          <a:schemeClr val="bg1">
                            <a:lumMod val="50000"/>
                          </a:schemeClr>
                        </a:solidFill>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ct val="100000"/>
                        <a:buFont typeface="Calibri"/>
                        <a:buNone/>
                      </a:pPr>
                      <a:r>
                        <a:rPr lang="nl-BE" sz="1800" b="1" u="sng" dirty="0">
                          <a:solidFill>
                            <a:schemeClr val="bg1">
                              <a:lumMod val="50000"/>
                            </a:schemeClr>
                          </a:solidFill>
                          <a:latin typeface="Arial" panose="020B0604020202020204" pitchFamily="34" charset="0"/>
                          <a:cs typeface="Arial" panose="020B0604020202020204" pitchFamily="34" charset="0"/>
                        </a:rPr>
                        <a:t>Instaptoets luisteren</a:t>
                      </a:r>
                    </a:p>
                  </a:txBody>
                  <a:tcPr marL="91450" marR="91450" marT="45725" marB="45725"/>
                </a:tc>
                <a:extLst>
                  <a:ext uri="{0D108BD9-81ED-4DB2-BD59-A6C34878D82A}">
                    <a16:rowId xmlns:a16="http://schemas.microsoft.com/office/drawing/2014/main" val="10001"/>
                  </a:ext>
                </a:extLst>
              </a:tr>
            </a:tbl>
          </a:graphicData>
        </a:graphic>
      </p:graphicFrame>
      <p:sp>
        <p:nvSpPr>
          <p:cNvPr id="122" name="Shape 122"/>
          <p:cNvSpPr txBox="1"/>
          <p:nvPr/>
        </p:nvSpPr>
        <p:spPr>
          <a:xfrm>
            <a:off x="395536" y="4221088"/>
            <a:ext cx="8208912" cy="2009800"/>
          </a:xfrm>
          <a:prstGeom prst="rect">
            <a:avLst/>
          </a:prstGeom>
          <a:noFill/>
          <a:ln>
            <a:noFill/>
          </a:ln>
        </p:spPr>
        <p:txBody>
          <a:bodyPr lIns="91425" tIns="45700" rIns="91425" bIns="45700" anchor="t" anchorCtr="0">
            <a:noAutofit/>
          </a:bodyPr>
          <a:lstStyle/>
          <a:p>
            <a:pPr marR="0" lvl="0" algn="l" rtl="0">
              <a:spcBef>
                <a:spcPts val="0"/>
              </a:spcBef>
              <a:buSzPct val="25000"/>
            </a:pPr>
            <a:r>
              <a:rPr lang="nl-BE" sz="2200" dirty="0">
                <a:solidFill>
                  <a:schemeClr val="bg1">
                    <a:lumMod val="50000"/>
                  </a:schemeClr>
                </a:solidFill>
                <a:latin typeface="Arial" panose="020B0604020202020204" pitchFamily="34" charset="0"/>
                <a:ea typeface="Calibri"/>
                <a:cs typeface="Arial" panose="020B0604020202020204" pitchFamily="34" charset="0"/>
                <a:sym typeface="Calibri"/>
              </a:rPr>
              <a:t>Instaptoets altijd </a:t>
            </a:r>
            <a:r>
              <a:rPr lang="nl-BE" sz="2200" b="1" dirty="0">
                <a:solidFill>
                  <a:schemeClr val="bg1">
                    <a:lumMod val="50000"/>
                  </a:schemeClr>
                </a:solidFill>
                <a:latin typeface="Arial" panose="020B0604020202020204" pitchFamily="34" charset="0"/>
                <a:ea typeface="Calibri"/>
                <a:cs typeface="Arial" panose="020B0604020202020204" pitchFamily="34" charset="0"/>
                <a:sym typeface="Calibri"/>
              </a:rPr>
              <a:t>volledig </a:t>
            </a:r>
            <a:r>
              <a:rPr lang="nl-BE" sz="2200" dirty="0">
                <a:solidFill>
                  <a:schemeClr val="bg1">
                    <a:lumMod val="50000"/>
                  </a:schemeClr>
                </a:solidFill>
                <a:latin typeface="Arial" panose="020B0604020202020204" pitchFamily="34" charset="0"/>
                <a:ea typeface="Calibri"/>
                <a:cs typeface="Arial" panose="020B0604020202020204" pitchFamily="34" charset="0"/>
                <a:sym typeface="Calibri"/>
              </a:rPr>
              <a:t>afwerken (mondeling &amp; schriftelijk)</a:t>
            </a:r>
          </a:p>
          <a:p>
            <a:pPr marL="0" marR="0" lvl="0" indent="0" algn="l" rtl="0">
              <a:spcBef>
                <a:spcPts val="0"/>
              </a:spcBef>
              <a:buSzPct val="25000"/>
              <a:buNone/>
            </a:pPr>
            <a:r>
              <a:rPr lang="nl-BE" sz="2200" dirty="0">
                <a:solidFill>
                  <a:schemeClr val="bg1">
                    <a:lumMod val="50000"/>
                  </a:schemeClr>
                </a:solidFill>
                <a:latin typeface="Arial" panose="020B0604020202020204" pitchFamily="34" charset="0"/>
                <a:ea typeface="Calibri"/>
                <a:cs typeface="Arial" panose="020B0604020202020204" pitchFamily="34" charset="0"/>
                <a:sym typeface="Calibri"/>
              </a:rPr>
              <a:t>Geldigheidsduur: </a:t>
            </a:r>
            <a:r>
              <a:rPr lang="nl-BE" sz="2200" b="1" dirty="0" smtClean="0">
                <a:solidFill>
                  <a:schemeClr val="bg1">
                    <a:lumMod val="50000"/>
                  </a:schemeClr>
                </a:solidFill>
                <a:latin typeface="Arial" panose="020B0604020202020204" pitchFamily="34" charset="0"/>
                <a:ea typeface="Calibri"/>
                <a:cs typeface="Arial" panose="020B0604020202020204" pitchFamily="34" charset="0"/>
                <a:sym typeface="Calibri"/>
              </a:rPr>
              <a:t>1 jaar</a:t>
            </a:r>
            <a:endParaRPr lang="nl-BE" sz="2200" b="1" dirty="0">
              <a:solidFill>
                <a:schemeClr val="bg1">
                  <a:lumMod val="50000"/>
                </a:schemeClr>
              </a:solidFill>
              <a:latin typeface="Arial" panose="020B0604020202020204" pitchFamily="34" charset="0"/>
              <a:ea typeface="Calibri"/>
              <a:cs typeface="Arial" panose="020B0604020202020204" pitchFamily="34" charset="0"/>
              <a:sym typeface="Calibri"/>
            </a:endParaRPr>
          </a:p>
          <a:p>
            <a:pPr marL="0" marR="0" lvl="0" indent="0" algn="l" rtl="0">
              <a:spcBef>
                <a:spcPts val="0"/>
              </a:spcBef>
              <a:buSzPct val="25000"/>
              <a:buNone/>
            </a:pPr>
            <a:r>
              <a:rPr lang="nl-BE" sz="2200" dirty="0">
                <a:solidFill>
                  <a:schemeClr val="bg1">
                    <a:lumMod val="50000"/>
                  </a:schemeClr>
                </a:solidFill>
                <a:latin typeface="Arial" panose="020B0604020202020204" pitchFamily="34" charset="0"/>
                <a:ea typeface="Calibri"/>
                <a:cs typeface="Arial" panose="020B0604020202020204" pitchFamily="34" charset="0"/>
                <a:sym typeface="Calibri"/>
              </a:rPr>
              <a:t>Algemeen </a:t>
            </a:r>
            <a:r>
              <a:rPr lang="nl-BE" sz="2200" b="1" dirty="0">
                <a:solidFill>
                  <a:schemeClr val="bg1">
                    <a:lumMod val="50000"/>
                  </a:schemeClr>
                </a:solidFill>
                <a:latin typeface="Arial" panose="020B0604020202020204" pitchFamily="34" charset="0"/>
                <a:ea typeface="Calibri"/>
                <a:cs typeface="Arial" panose="020B0604020202020204" pitchFamily="34" charset="0"/>
                <a:sym typeface="Calibri"/>
              </a:rPr>
              <a:t>scoreblad</a:t>
            </a:r>
            <a:r>
              <a:rPr lang="nl-BE" sz="2200" dirty="0">
                <a:solidFill>
                  <a:schemeClr val="bg1">
                    <a:lumMod val="50000"/>
                  </a:schemeClr>
                </a:solidFill>
                <a:latin typeface="Arial" panose="020B0604020202020204" pitchFamily="34" charset="0"/>
                <a:ea typeface="Calibri"/>
                <a:cs typeface="Arial" panose="020B0604020202020204" pitchFamily="34" charset="0"/>
                <a:sym typeface="Calibri"/>
              </a:rPr>
              <a:t> invullen + resultaten registreren</a:t>
            </a:r>
          </a:p>
          <a:p>
            <a:pPr marL="0" marR="0" lvl="0" indent="0" algn="l" rtl="0">
              <a:spcBef>
                <a:spcPts val="0"/>
              </a:spcBef>
              <a:buSzPct val="25000"/>
              <a:buNone/>
            </a:pPr>
            <a:r>
              <a:rPr lang="nl-BE" sz="2200" b="1" dirty="0">
                <a:solidFill>
                  <a:schemeClr val="bg1">
                    <a:lumMod val="50000"/>
                  </a:schemeClr>
                </a:solidFill>
                <a:latin typeface="Arial" panose="020B0604020202020204" pitchFamily="34" charset="0"/>
                <a:ea typeface="Calibri"/>
                <a:cs typeface="Arial" panose="020B0604020202020204" pitchFamily="34" charset="0"/>
                <a:sym typeface="Calibri"/>
              </a:rPr>
              <a:t>Duur test:</a:t>
            </a:r>
            <a:r>
              <a:rPr lang="nl-BE" sz="2200" dirty="0">
                <a:solidFill>
                  <a:schemeClr val="bg1">
                    <a:lumMod val="50000"/>
                  </a:schemeClr>
                </a:solidFill>
                <a:latin typeface="Arial" panose="020B0604020202020204" pitchFamily="34" charset="0"/>
                <a:ea typeface="Calibri"/>
                <a:cs typeface="Arial" panose="020B0604020202020204" pitchFamily="34" charset="0"/>
                <a:sym typeface="Calibri"/>
              </a:rPr>
              <a:t> afhankelijk van het niveau </a:t>
            </a:r>
            <a:endParaRPr lang="nl-BE" sz="2200" b="1" u="sng" dirty="0">
              <a:solidFill>
                <a:schemeClr val="bg1">
                  <a:lumMod val="50000"/>
                </a:schemeClr>
              </a:solidFill>
              <a:latin typeface="Arial" panose="020B0604020202020204" pitchFamily="34" charset="0"/>
              <a:ea typeface="Calibri"/>
              <a:cs typeface="Arial" panose="020B0604020202020204" pitchFamily="34" charset="0"/>
              <a:sym typeface="Calibri"/>
            </a:endParaRPr>
          </a:p>
        </p:txBody>
      </p:sp>
    </p:spTree>
    <p:extLst>
      <p:ext uri="{BB962C8B-B14F-4D97-AF65-F5344CB8AC3E}">
        <p14:creationId xmlns:p14="http://schemas.microsoft.com/office/powerpoint/2010/main" val="3235125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Mondeling: eerste inschatting</a:t>
            </a:r>
            <a:endParaRPr lang="nl-BE" dirty="0"/>
          </a:p>
        </p:txBody>
      </p:sp>
      <p:sp>
        <p:nvSpPr>
          <p:cNvPr id="3" name="Tijdelijke aanduiding voor tekst 2"/>
          <p:cNvSpPr>
            <a:spLocks noGrp="1"/>
          </p:cNvSpPr>
          <p:nvPr>
            <p:ph type="body" idx="1"/>
          </p:nvPr>
        </p:nvSpPr>
        <p:spPr/>
        <p:txBody>
          <a:bodyPr>
            <a:normAutofit/>
          </a:bodyPr>
          <a:lstStyle/>
          <a:p>
            <a:pPr marL="546100" lvl="1" indent="-457200">
              <a:spcBef>
                <a:spcPts val="0"/>
              </a:spcBef>
              <a:spcAft>
                <a:spcPts val="600"/>
              </a:spcAft>
              <a:buFont typeface="Arial" panose="020B0604020202020204" pitchFamily="34" charset="0"/>
              <a:buChar char="•"/>
            </a:pPr>
            <a:r>
              <a:rPr lang="nl-BE" dirty="0" smtClean="0">
                <a:ea typeface="Calibri"/>
              </a:rPr>
              <a:t>Kandidaat </a:t>
            </a:r>
            <a:r>
              <a:rPr lang="nl-BE" dirty="0" smtClean="0">
                <a:ea typeface="Calibri"/>
                <a:sym typeface="Calibri"/>
              </a:rPr>
              <a:t>geruststellen</a:t>
            </a:r>
            <a:endParaRPr lang="nl-BE" dirty="0">
              <a:ea typeface="Calibri"/>
              <a:sym typeface="Calibri"/>
            </a:endParaRPr>
          </a:p>
          <a:p>
            <a:pPr marL="546100" lvl="1" indent="-457200">
              <a:spcBef>
                <a:spcPts val="0"/>
              </a:spcBef>
              <a:spcAft>
                <a:spcPts val="600"/>
              </a:spcAft>
              <a:buFont typeface="Arial" panose="020B0604020202020204" pitchFamily="34" charset="0"/>
              <a:buChar char="•"/>
            </a:pPr>
            <a:r>
              <a:rPr lang="nl-BE" dirty="0" smtClean="0">
                <a:ea typeface="Calibri"/>
              </a:rPr>
              <a:t>Structuur meedelen</a:t>
            </a:r>
          </a:p>
          <a:p>
            <a:pPr marL="546100" lvl="1" indent="-457200">
              <a:spcBef>
                <a:spcPts val="0"/>
              </a:spcBef>
              <a:spcAft>
                <a:spcPts val="600"/>
              </a:spcAft>
              <a:buFont typeface="Arial" panose="020B0604020202020204" pitchFamily="34" charset="0"/>
              <a:buChar char="•"/>
            </a:pPr>
            <a:r>
              <a:rPr lang="nl-BE" dirty="0" smtClean="0">
                <a:ea typeface="Calibri"/>
                <a:sym typeface="Calibri"/>
              </a:rPr>
              <a:t>Nederlands</a:t>
            </a:r>
            <a:r>
              <a:rPr lang="nl-BE" dirty="0">
                <a:ea typeface="Calibri"/>
                <a:sym typeface="Calibri"/>
              </a:rPr>
              <a:t>: niet vertalen, wel </a:t>
            </a:r>
            <a:r>
              <a:rPr lang="nl-BE" dirty="0" smtClean="0">
                <a:ea typeface="Calibri"/>
                <a:sym typeface="Calibri"/>
              </a:rPr>
              <a:t>parafraseren</a:t>
            </a:r>
            <a:endParaRPr lang="nl-BE" dirty="0">
              <a:ea typeface="Calibri"/>
              <a:sym typeface="Calibri"/>
            </a:endParaRPr>
          </a:p>
          <a:p>
            <a:pPr marL="546100" lvl="1" indent="-457200">
              <a:spcBef>
                <a:spcPts val="0"/>
              </a:spcBef>
              <a:spcAft>
                <a:spcPts val="600"/>
              </a:spcAft>
              <a:buFont typeface="Arial" panose="020B0604020202020204" pitchFamily="34" charset="0"/>
              <a:buChar char="•"/>
            </a:pPr>
            <a:r>
              <a:rPr lang="nl-BE" dirty="0" smtClean="0">
                <a:ea typeface="Calibri"/>
              </a:rPr>
              <a:t>Tips </a:t>
            </a:r>
            <a:r>
              <a:rPr lang="nl-BE" dirty="0">
                <a:ea typeface="Calibri"/>
              </a:rPr>
              <a:t>bij kandidaten met weinig taalproductie</a:t>
            </a:r>
          </a:p>
          <a:p>
            <a:pPr marL="665800" lvl="2" indent="-342900">
              <a:spcAft>
                <a:spcPts val="600"/>
              </a:spcAft>
            </a:pPr>
            <a:r>
              <a:rPr lang="nl-BE" sz="2200" dirty="0">
                <a:ea typeface="Calibri"/>
              </a:rPr>
              <a:t>Het doel van de instaptoets expliciteren</a:t>
            </a:r>
          </a:p>
          <a:p>
            <a:pPr marL="665800" lvl="2" indent="-342900">
              <a:spcAft>
                <a:spcPts val="600"/>
              </a:spcAft>
            </a:pPr>
            <a:r>
              <a:rPr lang="nl-BE" sz="2200" dirty="0">
                <a:ea typeface="Calibri"/>
              </a:rPr>
              <a:t>Zoveel mogelijk praten</a:t>
            </a:r>
          </a:p>
          <a:p>
            <a:pPr marL="665800" lvl="2" indent="-342900">
              <a:spcAft>
                <a:spcPts val="600"/>
              </a:spcAft>
            </a:pPr>
            <a:r>
              <a:rPr lang="nl-BE" sz="2200" dirty="0">
                <a:ea typeface="Calibri"/>
              </a:rPr>
              <a:t>Zinnen maken</a:t>
            </a:r>
          </a:p>
          <a:p>
            <a:pPr marL="665800" lvl="2" indent="-342900">
              <a:spcAft>
                <a:spcPts val="600"/>
              </a:spcAft>
            </a:pPr>
            <a:r>
              <a:rPr lang="nl-BE" sz="2200" dirty="0">
                <a:ea typeface="Calibri"/>
              </a:rPr>
              <a:t>Fantasie</a:t>
            </a:r>
          </a:p>
          <a:p>
            <a:pPr marL="546100" lvl="1" indent="-457200">
              <a:spcBef>
                <a:spcPts val="0"/>
              </a:spcBef>
              <a:spcAft>
                <a:spcPts val="600"/>
              </a:spcAft>
              <a:buFont typeface="Arial" panose="020B0604020202020204" pitchFamily="34" charset="0"/>
              <a:buChar char="•"/>
            </a:pPr>
            <a:r>
              <a:rPr lang="nl-BE" dirty="0" smtClean="0"/>
              <a:t>Meer </a:t>
            </a:r>
            <a:r>
              <a:rPr lang="nl-BE" dirty="0"/>
              <a:t>gedetailleerde instructies: zie handleiding</a:t>
            </a:r>
            <a:endParaRPr lang="nl-BE" dirty="0">
              <a:solidFill>
                <a:schemeClr val="dk1"/>
              </a:solidFill>
              <a:latin typeface="Calibri"/>
              <a:ea typeface="Calibri"/>
              <a:cs typeface="Calibri"/>
              <a:sym typeface="Calibri"/>
            </a:endParaRPr>
          </a:p>
          <a:p>
            <a:endParaRPr lang="nl-BE" dirty="0"/>
          </a:p>
        </p:txBody>
      </p:sp>
      <p:sp>
        <p:nvSpPr>
          <p:cNvPr id="4" name="Tijdelijke aanduiding voor dianummer 3"/>
          <p:cNvSpPr>
            <a:spLocks noGrp="1"/>
          </p:cNvSpPr>
          <p:nvPr>
            <p:ph type="sldNum" idx="4294967295"/>
          </p:nvPr>
        </p:nvSpPr>
        <p:spPr/>
        <p:txBody>
          <a:bodyPr/>
          <a:lstStyle/>
          <a:p>
            <a:pPr marL="0" lvl="0" indent="0" algn="r" rtl="0">
              <a:spcBef>
                <a:spcPts val="0"/>
              </a:spcBef>
              <a:spcAft>
                <a:spcPts val="0"/>
              </a:spcAft>
              <a:buNone/>
            </a:pPr>
            <a:fld id="{00000000-1234-1234-1234-123412341234}" type="slidenum">
              <a:rPr lang="nl-BE" smtClean="0"/>
              <a:t>9</a:t>
            </a:fld>
            <a:endParaRPr lang="nl-BE"/>
          </a:p>
        </p:txBody>
      </p:sp>
    </p:spTree>
    <p:extLst>
      <p:ext uri="{BB962C8B-B14F-4D97-AF65-F5344CB8AC3E}">
        <p14:creationId xmlns:p14="http://schemas.microsoft.com/office/powerpoint/2010/main" val="736388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ppp_KTR">
  <a:themeElements>
    <a:clrScheme name="Aangepast 4">
      <a:dk1>
        <a:srgbClr val="C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ppp_KTR</Template>
  <TotalTime>1183</TotalTime>
  <Words>967</Words>
  <Application>Microsoft Office PowerPoint</Application>
  <PresentationFormat>Diavoorstelling (4:3)</PresentationFormat>
  <Paragraphs>251</Paragraphs>
  <Slides>26</Slides>
  <Notes>14</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26</vt:i4>
      </vt:variant>
    </vt:vector>
  </HeadingPairs>
  <TitlesOfParts>
    <vt:vector size="32" baseType="lpstr">
      <vt:lpstr>Arial</vt:lpstr>
      <vt:lpstr>Calibri</vt:lpstr>
      <vt:lpstr>Courier New</vt:lpstr>
      <vt:lpstr>Wingdings</vt:lpstr>
      <vt:lpstr>ppp_KTR</vt:lpstr>
      <vt:lpstr>Aangepast ontwerp</vt:lpstr>
      <vt:lpstr>Kennismaking instaptoetsen CVO NT2-Trefdag   27 april 2022  </vt:lpstr>
      <vt:lpstr>Programma </vt:lpstr>
      <vt:lpstr>Ontstaan </vt:lpstr>
      <vt:lpstr>Plaats in de intake</vt:lpstr>
      <vt:lpstr>Plaats in de intake</vt:lpstr>
      <vt:lpstr>Wie neemt de toetsen af?</vt:lpstr>
      <vt:lpstr>Structuur </vt:lpstr>
      <vt:lpstr>Structuur </vt:lpstr>
      <vt:lpstr>Mondeling: eerste inschatting</vt:lpstr>
      <vt:lpstr>Beoordelingsmodel 1ste inschatting</vt:lpstr>
      <vt:lpstr>Mondelinge test</vt:lpstr>
      <vt:lpstr>PowerPoint-presentatie</vt:lpstr>
      <vt:lpstr>Opbouw niveaus </vt:lpstr>
      <vt:lpstr>Beoordelingsmodel</vt:lpstr>
      <vt:lpstr>PowerPoint-presentatie</vt:lpstr>
      <vt:lpstr>Luisteren</vt:lpstr>
      <vt:lpstr>Luisteren</vt:lpstr>
      <vt:lpstr>Scoreblad</vt:lpstr>
      <vt:lpstr>Schriftelijk: eerste inschatting</vt:lpstr>
      <vt:lpstr>Schriftelijke testen: lezen en schrijven </vt:lpstr>
      <vt:lpstr>PowerPoint-presentatie</vt:lpstr>
      <vt:lpstr>Beoordelingsmodellen</vt:lpstr>
      <vt:lpstr>PowerPoint-presentatie</vt:lpstr>
      <vt:lpstr>PowerPoint-presentatie</vt:lpstr>
      <vt:lpstr>Scoreblad</vt:lpstr>
      <vt:lpstr>Oefenen </vt:lpstr>
    </vt:vector>
  </TitlesOfParts>
  <Company>Digipolis Antwerpen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Claire Koreman</dc:creator>
  <cp:lastModifiedBy>Stijn Verrezen</cp:lastModifiedBy>
  <cp:revision>91</cp:revision>
  <cp:lastPrinted>2016-05-12T11:51:08Z</cp:lastPrinted>
  <dcterms:created xsi:type="dcterms:W3CDTF">2015-09-22T14:06:25Z</dcterms:created>
  <dcterms:modified xsi:type="dcterms:W3CDTF">2022-05-02T07:13:13Z</dcterms:modified>
</cp:coreProperties>
</file>